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58" r:id="rId4"/>
    <p:sldId id="257" r:id="rId5"/>
    <p:sldId id="353" r:id="rId6"/>
    <p:sldId id="270" r:id="rId7"/>
    <p:sldId id="313" r:id="rId8"/>
    <p:sldId id="399" r:id="rId9"/>
    <p:sldId id="434" r:id="rId10"/>
    <p:sldId id="320" r:id="rId11"/>
    <p:sldId id="435" r:id="rId12"/>
    <p:sldId id="314" r:id="rId13"/>
    <p:sldId id="368" r:id="rId14"/>
    <p:sldId id="382" r:id="rId15"/>
    <p:sldId id="436" r:id="rId16"/>
    <p:sldId id="419" r:id="rId17"/>
    <p:sldId id="420" r:id="rId18"/>
    <p:sldId id="265" r:id="rId19"/>
    <p:sldId id="437" r:id="rId20"/>
    <p:sldId id="421" r:id="rId21"/>
    <p:sldId id="454" r:id="rId22"/>
    <p:sldId id="455" r:id="rId23"/>
    <p:sldId id="427" r:id="rId24"/>
    <p:sldId id="439" r:id="rId25"/>
    <p:sldId id="440" r:id="rId26"/>
    <p:sldId id="441" r:id="rId27"/>
    <p:sldId id="442" r:id="rId28"/>
    <p:sldId id="443" r:id="rId29"/>
    <p:sldId id="444" r:id="rId30"/>
    <p:sldId id="445" r:id="rId31"/>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8397"/>
    <a:srgbClr val="416676"/>
    <a:srgbClr val="496E7E"/>
    <a:srgbClr val="4A7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4169"/>
        <p:guide pos="3920"/>
        <p:guide pos="7508"/>
        <p:guide pos="252"/>
        <p:guide orient="horz" pos="255"/>
        <p:guide orient="horz" pos="216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28850.000000 31100.000000 1000,'-47.000000'-94.000000'0,"6.000000"13.000000"0 ,7.000000 12.000000 0,6.000000 13.000000 0,1.000000 4.000000 0,-3.000000-3.000000 0,-3.000000-3.000000 0,-2.000000-2.000000 0,-3.000000 0.000000 0,1.000000 7.000000 0,-1.000000 6.000000 0,1.000000 7.000000 0,-4.000000 4.000000 0,-6.000000 3.000000 0,-6.000000 3.000000 0,-6.000000 4.000000 0,-6.000000 11.000000 0,-2.000000 23.000000 0,-3.000000 22.000000 0,-3.000000 22.000000 0,1.000000 18.000000 0,6.000000 16.000000 0,7.000000 15.000000 0,6.000000 17.000000 0,7.000000 3.000000 0,10.000000-5.000000 0,10.000000-7.000000 0,9.000000-5.000000 0,6.000000-9.000000 0,3.000000-9.000000 0,3.000000-10.000000 0,4.000000-8.000000 0,8.000000-6.000000 0,17.000000 1.000000 0,15.000000-1.000000 0,16.000000 1.000000 0,7.000000-7.000000 0,1.000000-12.000000 0,-1.000000-13.000000 0,1.000000-12.000000 0,-4.000000-7.000000 0,-6.000000 1.000000 0,-6.000000-1.000000 0,-6.000000 1.000000 0,-9.000000 4.000000 0,-8.000000 9.000000 0,-10.000000 10.000000 0,-9.000000 10.000000 0,-10.000000 4.000000 0,-9.000000 0.000000 0,-10.000000 0.000000 0,-8.000000 0.000000 0,-4.000000-4.000000 0,3.000000-5.000000 0,3.000000-7.000000 0,4.000000-5.000000 0,2.000000-3.000000 0,4.000000 4.000000 0,3.000000 3.000000 0,3.000000 3.000000 0</inkml:trace>
</inkml:ink>
</file>

<file path=ppt/ink/ink1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32300.000000 32200.000000 1000,'-35.000000'57.000000'0,"32.000000"-33.000000"0 ,31.000000-35.000000 0,32.000000-34.000000 0,21.000000-18.000000 0,13.000000 1.000000 0,12.000000-1.000000 0,13.000000 1.000000 0,6.000000 1.000000 0,0.000000 3.000000 0,0.000000 3.000000 0,0.000000 4.000000 0,-4.000000 5.000000 0,-5.000000 10.000000 0,-7.000000 10.000000 0,-5.000000 9.000000 0,-9.000000 4.000000 0,-9.000000 1.000000 0,-10.000000-1.000000 0,-8.000000 1.000000 0,-12.000000 10.000000 0,-12.000000 22.000000 0,-13.000000 22.000000 0,-12.000000 23.000000 0,-16.000000 11.000000 0,-19.000000 4.000000 0,-18.000000 3.000000 0,-19.000000 3.000000 0,-10.000000-2.000000 0,1.000000-6.000000 0,-1.000000-6.000000 0,1.000000-6.000000 0,-3.000000-7.000000 0,-2.000000-6.000000 0,-3.000000-6.000000 0,-3.000000-6.000000 0,-1.000000-7.000000 0,4.000000-6.000000 0,3.000000-6.000000 0,3.000000-6.000000 0,4.000000-9.000000 0,7.000000-8.000000 0,6.000000-10.000000 0,7.000000-9.000000 0,4.000000-5.000000 0,3.000000 0.000000 0,3.000000 0.000000 0,4.000000 0.000000 0,10.000000 0.000000 0,19.000000 0.000000 0,19.000000 0.000000 0,19.000000 0.000000 0,9.000000 0.000000 0,0.000000 0.000000 0,0.000000 0.000000 0,0.000000 0.000000 0,1.000000 0.000000 0,4.000000 0.000000 0,3.000000 0.000000 0,3.000000 0.000000 0,-7.000000 7.000000 0,-15.000000 17.000000 0,-15.000000 15.000000 0,-16.000000 16.000000 0,-15.000000 7.000000 0,-11.000000 1.000000 0,-14.000000-1.000000 0,-11.000000 1.000000 0,-6.000000-1.000000 0,4.000000 1.000000 0,3.000000-1.000000 0,3.000000 1.000000 0,3.000000 4.000000 0,3.000000 9.000000 0,3.000000 10.000000 0,4.000000 10.000000 0,10.000000-1.000000 0,19.000000-9.000000 0,19.000000-10.000000 0,19.000000-8.000000 0,12.000000-18.000000 0,6.000000-25.000000 0,7.000000-25.000000 0,6.000000-25.000000 0,7.000000-15.000000 0,10.000000-2.000000 0,10.000000-3.000000 0,9.000000-3.000000 0,-4.000000 2.000000 0,-15.000000 10.000000 0,-15.000000 10.000000 0,-16.000000 9.000000 0,-10.000000 6.000000-21,-3.000000 3.000000-39,-3.000000 3.000000-39,-2.000000 4.000000-41</inkml:trace>
</inkml:ink>
</file>

<file path=ppt/ink/ink1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34100.000000 47350.000000 999,'137.000000'139.000000'0,"-24.000000"-22.000000"0 ,-26.000000-22.000000 0,-24.000000-21.000000 0,-18.000000-7.000000 0,-9.000000 9.000000 0,-10.000000 10.000000 0,-8.000000 10.000000 0,-11.000000 5.000000 0,-8.000000 4.000000 0,-10.000000 3.000000 0,-9.000000 3.000000 0,-13.000000 1.000000 0,-16.000000 1.000000 0,-15.000000-1.000000 0,-15.000000 1.000000 0,-9.000000-7.000000 0,1.000000-12.000000 0,-1.000000-13.000000 0,1.000000-12.000000 0,4.000000-13.000000-19,9.000000-12.000000-41,10.000000-13.000000-41,10.000000-12.000000-38</inkml:trace>
</inkml:ink>
</file>

<file path=ppt/ink/ink10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30279.000000 44273.000000 999,'-16.000000'101.000000'0,"19.000000"3.000000"0 ,19.000000 3.000000 0,18.000000 3.000000 0,12.000000 3.000000 0,2.000000 3.000000 0,3.000000 4.000000 0,4.000000 2.000000 0,-2.000000-2.000000 0,-7.000000-10.000000 0,-5.000000-9.000000 0,-7.000000-10.000000 0,-4.000000-26.000000 0,-3.000000-43.000000 0,-4.000000-44.000000 0,-2.000000-43.000000 0,-6.000000-20.000000 0,-5.000000 3.000000 0,-7.000000 3.000000 0,-6.000000 3.000000 0,0.000000-2.000000 0,6.000000-6.000000 0,7.000000-6.000000 0,6.000000-6.000000 0,3.000000-2.000000 0,-1.000000 4.000000 0,1.000000 2.000000 0,0.000000 4.000000 0,3.000000 7.000000-19,6.000000 13.000000-41,6.000000 12.000000-41,7.000000 13.000000-38</inkml:trace>
</inkml:ink>
</file>

<file path=ppt/ink/ink10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32115.000000 44571.000000 999,'-94.000000'4.000000'0,"8.000000"10.000000"0 ,10.000000 9.000000 0,10.000000 10.000000 0,10.000000 6.000000 0,12.000000 3.000000 0,13.000000 3.000000 0,13.000000 3.000000 0,5.000000 3.000000 0,1.000000 3.000000 0,0.000000 4.000000 0,-1.000000 2.000000 0,2.000000 1.000000 0,4.000000-4.000000 0,2.000000-3.000000 0,3.000000-2.000000 0,7.000000-3.000000 0,9.000000 1.000000 0,9.000000-1.000000 0,10.000000 1.000000 0,9.000000-3.000000 0,9.000000-7.000000 0,9.000000-6.000000 0,10.000000-6.000000 0</inkml:trace>
</inkml:ink>
</file>

<file path=ppt/ink/ink1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33207.000000 44173.000000 999,'-93.000000'44.000000'0,"13.000000"-13.000000"0 ,12.000000-12.000000 0,12.000000-13.000000 0,8.000000 2.000000 0,2.000000 15.000000 0,5.000000 16.000000 0,2.000000 15.000000 0,10.000000 9.000000 0,14.000000 4.000000 0,17.000000 3.000000 0,15.000000 3.000000 0,9.000000-2.000000 0,4.000000-6.000000 0,3.000000-6.000000 0,2.000000-6.000000 0,4.000000-5.000000 0,3.000000-3.000000 0,3.000000-3.000000 0,3.000000-3.000000 0,-1.000000 1.000000 0,-7.000000 7.000000 0,-6.000000 5.000000 0,-6.000000 7.000000 0,-13.000000-1.000000 0,-18.000000-10.000000 0,-19.000000-9.000000 0,-18.000000-10.000000 0,-10.000000-6.000000-19,1.000000-2.000000-41,-1.000000-4.000000-41,1.000000-3.000000-38</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33753.000000 44968.000000 999,'95.000000'65.000000'0,"-10.000000"-19.000000"0 ,-9.000000-18.000000 0,-9.000000-18.000000 0,-19.000000 2.000000 0,-28.000000 25.000000 0,-27.000000 25.000000 0,-29.000000 25.000000 0,-12.000000 9.000000 0,3.000000-6.000000 0,3.000000-6.000000 0,3.000000-6.000000 0,16.000000-16.000000 0,28.000000-25.000000 0,27.000000-25.000000 0,29.000000-24.000000 0,13.000000-16.000000 0,0.000000-6.000000 0,1.000000-6.000000 0,0.000000-7.000000 0,-3.000000-1.000000 0,-2.000000 3.000000 0,-3.000000 3.000000 0,-4.000000 3.000000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34746.000000 44471.000000 999,'115.000000'121.000000'0,"-19.000000"-6.000000"0 ,-18.000000-6.000000 0,-19.000000-7.000000 0,-14.000000-3.000000 0,-10.000000 1.000000 0,-8.000000-1.000000 0,-10.000000 0.000000 0,-11.000000 4.000000 0,-12.000000 5.000000 0,-13.000000 7.000000 0,-12.000000 6.000000 0,-9.000000-2.000000 0,-7.000000-9.000000 0,-5.000000-9.000000 0,-7.000000-9.000000 0</inkml:trace>
</inkml:ink>
</file>

<file path=ppt/ink/ink1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7: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34895.000000 49485.000000 999,'160.000000'6.000000'0,"-28.000000"13.000000"0 ,-28.000000 12.000000 0,-28.000000 12.000000 0,-14.000000 13.000000 0,0.000000 12.000000 0,0.000000 13.000000 0,0.000000 12.000000 0,-6.000000 9.000000 0,-13.000000 7.000000 0,-12.000000 6.000000 0,-12.000000 6.000000 0,-13.000000 3.000000 0,-12.000000 0.000000 0,-13.000000 0.000000 0,-12.000000 0.000000 0,-8.000000-8.000000 0,-3.000000-15.000000 0,-3.000000-16.000000 0,-3.000000-15.000000 0</inkml:trace>
</inkml:ink>
</file>

<file path=ppt/ink/ink10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22677.000000 28364.000000 999,'-216.000000'-208.000000'0,"39.000000"55.000000"0 ,40.000000 57.000000 0,38.000000 55.000000 0,16.000000 36.000000 0,-11.000000 16.000000 0,-9.000000 17.000000 0,-10.000000 16.000000 0,0.000000 15.000000 0,10.000000 13.000000 0,10.000000 14.000000 0,9.000000 12.000000 0,9.000000 8.000000 0,6.000000 4.000000 0,6.000000 3.000000 0,8.000000 4.000000 0,7.000000 2.000000 0,11.000000 4.000000 0,9.000000 3.000000 0,10.000000 4.000000 0,16.000000-1.000000 0,23.000000-3.000000 0,24.000000-3.000000 0,22.000000-3.000000 0,18.000000-9.000000 0,13.000000-13.000000 0,14.000000-13.000000 0,12.000000-12.000000 0,4.000000-13.000000 0,-7.000000-9.000000 0,-6.000000-10.000000 0,-7.000000-10.000000 0,-13.000000 0.000000 0,-20.000000 10.000000 0,-19.000000 10.000000 0,-20.000000 10.000000 0,-21.000000 9.000000 0,-23.000000 10.000000 0,-24.000000 10.000000 0,-21.000000 10.000000 0,-12.000000 2.000000 0,5.000000-7.000000 0,3.000000-7.000000 0,3.000000-6.000000 0</inkml:trace>
</inkml:ink>
</file>

<file path=ppt/ink/ink108.xml><?xml version="1.0" encoding="utf-8"?>
<inkml:ink xmlns:inkml="http://www.w3.org/2003/InkML">
  <annotation type="ScanImages2ExtractSignatures">1</annotation>
  <annotation type="ScanImagesWidth">-2116370080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23254.000000 30461.000000 999,'0.000000'152.000000'0,"0.000000"-9.000000"0 ,0.000000-11.000000 0,0.000000-9.000000 0,0.000000-3.000000 0,0.000000 3.000000 0,0.000000 3.000000 0,0.000000 3.000000 0,0.000000-6.000000 0,0.000000-16.000000 0,0.000000-17.000000 0,0.000000-17.000000 0</inkml:trace>
</inkml:ink>
</file>

<file path=ppt/ink/ink10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25875.000000 31195.000000 999,'-47.000000'239.000000'0,"9.000000"-46.000000"0 ,10.000000-45.000000 0,10.000000-47.000000 0,5.000000-24.000000 0,0.000000-3.000000 0,0.000000-4.000000 0,0.000000-3.000000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35650.000000 30100.000000 1000,'23.000000'73.000000'0,"-3.000000"-3.000000"0 ,-3.000000-3.000000 0,-2.000000-2.000000 0,-3.000000-3.000000 0,1.000000 1.000000 0,-1.000000-1.000000 0,1.000000 1.000000 0,1.000000-6.000000 0,3.000000-8.000000 0,3.000000-10.000000 0,4.000000-9.000000 0,-3.000000-13.000000 0,-5.000000-16.000000 0,-7.000000-15.000000 0,-5.000000-15.000000 0,-1.000000-15.000000 0,6.000000-12.000000 0,7.000000-13.000000 0,6.000000-12.000000 0,6.000000-7.000000 0,6.000000 1.000000 0,7.000000-1.000000 0,6.000000 1.000000 0,6.000000 4.000000 0,6.000000 9.000000 0,7.000000 10.000000 0,6.000000 10.000000 0,-1.000000 10.000000 0,-5.000000 13.000000 0,-7.000000 12.000000 0,-5.000000 13.000000 0,-8.000000 12.000000 0,-5.000000 13.000000 0,-7.000000 12.000000 0,-5.000000 13.000000 0,-15.000000 12.000000 0,-22.000000 13.000000 0,-22.000000 12.000000 0,-21.000000 13.000000 0,-9.000000 2.000000 0,7.000000-5.000000 0,6.000000-7.000000 0,7.000000-5.000000 0,0.000000-4.000000 0,-2.000000 0.000000 0,-3.000000 0.000000 0,-3.000000 0.000000 0,4.000000-5.000000 0,13.000000-9.000000 0,12.000000-10.000000 0,13.000000-8.000000 0,10.000000-9.000000 0,10.000000-6.000000 0,10.000000-6.000000 0,9.000000-6.000000 0,6.000000-6.000000 0,3.000000-2.000000 0,3.000000-3.000000 0,4.000000-3.000000 0,-1.000000-4.000000 0,-3.000000-3.000000 0,-3.000000-3.000000 0,-2.000000-2.000000 0,-11.000000 6.000000 0,-15.000000 20.000000 0,-15.000000 18.000000 0,-16.000000 20.000000 0,-12.000000 10.000000 0,-5.000000 3.000000 0,-7.000000 3.000000 0,-5.000000 4.000000 0,-4.000000-4.000000 0,0.000000-9.000000 0,0.000000-10.000000 0,0.000000-8.000000 0,4.000000-6.000000 0,10.000000 1.000000 0,10.000000-1.000000 0,9.000000 1.000000 0,10.000000-6.000000 0,14.000000-8.000000 0,11.000000-10.000000 0,14.000000-9.000000 0,10.000000-7.000000 0,9.000000-3.000000 0,10.000000-3.000000 0,10.000000-2.000000 0,5.000000-3.000000 0,4.000000 1.000000 0,3.000000-1.000000 0,3.000000 1.000000 0,-2.000000-3.000000 0,-6.000000-2.000000 0,-6.000000-3.000000 0,-6.000000-3.000000 0,-9.000000-2.000000-21,-8.000000 0.000000-39,-10.000000 0.000000-39,-9.000000 0.000000-41</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29230.000000 28573.000000 999,'199.000000'-31.000000'0,"-24.000000"-10.000000"0 ,-23.000000-9.000000 0,-22.000000-11.000000 0,-19.000000 0.000000 0,-13.000000 11.000000 0,-12.000000 9.000000 0,-14.000000 9.000000 0</inkml:trace>
</inkml:ink>
</file>

<file path=ppt/ink/ink111.xml><?xml version="1.0" encoding="utf-8"?>
<inkml:ink xmlns:inkml="http://www.w3.org/2003/InkML">
  <annotation type="ScanImages2ExtractSignatures">1</annotation>
  <annotation type="ScanImagesWidth">872426752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29230.000000 30146.000000 999,'-13.000000'179.000000'0,"26.000000"-63.000000"0 ,27.000000-62.000000 0,25.000000-62.000000 0,12.000000-35.000000 0,-3.000000-6.000000 0,-4.000000-7.000000 0,-2.000000-6.000000 0,-5.000000-2.000000 0,-2.000000 4.000000 0,-4.000000 2.000000 0,-3.000000 4.000000 0,-3.000000 18.000000 0,-3.000000 33.000000 0,-4.000000 32.000000 0,-3.000000 34.000000 0,-13.000000 20.000000 0,-23.000000 11.000000 0,-23.000000 9.000000 0,-23.000000 10.000000 0,-10.000000 2.000000 0,3.000000-7.000000 0,4.000000-7.000000 0,3.000000-6.000000 0</inkml:trace>
</inkml:ink>
</file>

<file path=ppt/ink/ink112.xml><?xml version="1.0" encoding="utf-8"?>
<inkml:ink xmlns:inkml="http://www.w3.org/2003/InkML">
  <annotation type="ScanImages2ExtractSignatures">1</annotation>
  <annotation type="ScanImagesWidth">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30698.000000 28731.000000 999,'0.000000'186.000000'0,"0.000000"8.000000"0 ,0.000000 6.000000 0,0.000000 6.000000 0,0.000000 10.000000 0,0.000000 14.000000 0,0.000000 12.000000 0,0.000000 14.000000 0,0.000000 6.000000 0,0.000000 0.000000 0,0.000000 0.000000 0,0.000000 0.000000 0,0.000000-14.000000 0,0.000000-31.000000 0,0.000000-28.000000 0,0.000000-30.000000 0</inkml:trace>
</inkml:ink>
</file>

<file path=ppt/ink/ink113.xml><?xml version="1.0" encoding="utf-8"?>
<inkml:ink xmlns:inkml="http://www.w3.org/2003/InkML">
  <annotation type="ScanImages2ExtractSignatures">1</annotation>
  <annotation type="ScanImagesWidth">16778242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31747.000000 28521.000000 999,'190.000000'-2.000000'0,"-40.000000"-3.000000"0 ,-38.000000-3.000000 0,-40.000000-3.000000 0,-18.000000 1.000000 0,3.000000 7.000000 0,4.000000 6.000000 0,3.000000 7.000000 0,-5.000000 13.000000 0,-13.000000 19.000000 0,-14.000000 21.000000 0,-12.000000 19.000000 0,-17.000000 17.000000 0,-19.000000 18.000000 0,-20.000000 15.000000 0,-20.000000 18.000000 0,-18.000000 15.000000 0,-16.000000 17.000000 0,-16.000000 16.000000 0,-17.000000 17.000000 0,-3.000000 4.000000 0,10.000000-6.000000 0,9.000000-6.000000 0,10.000000-8.000000 0,10.000000-15.000000 0,11.000000-27.000000 0,8.000000-26.000000 0,11.000000-26.000000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32900.000000 28888.000000 999,'91.000000'85.000000'0,"-25.000000"13.000000"0 ,-27.000000 14.000000 0,-25.000000 12.000000 0,-15.000000 6.000000 0,2.000000-4.000000 0,-1.000000-3.000000 0,0.000000-4.000000 0,3.000000-1.000000 0,7.000000 0.000000 0,6.000000 0.000000 0,7.000000 0.000000 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33215.000000 29255.000000 999,'52.000000'-116.000000'0,"0.000000"29.000000"0 ,1.000000 29.000000 0,-1.000000 31.000000 0,1.000000 15.000000 0,-1.000000 4.000000 0,1.000000 3.000000 0,-1.000000 3.000000 0,-1.000000 7.000000-19,-4.000000 10.000000-41,-3.000000 10.000000-41,-3.000000 9.000000-38</inkml:trace>
</inkml:ink>
</file>

<file path=ppt/ink/ink11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33215.000000 30356.000000 999,'-71.000000'329.000000'0,"17.000000"-75.000000"0 ,16.000000-75.000000 0,17.000000-76.000000 0,26.000000-54.000000 0,36.000000-33.000000 0,36.000000-32.000000 0,36.000000-33.000000 0,11.000000-15.000000 0,-12.000000 3.000000 0,-14.000000 4.000000 0,-13.000000 3.000000 0,-7.000000 5.000000 0,-5.000000 6.000000 0,-2.000000 7.000000 0,-4.000000 7.000000 0,-12.000000 20.000000 0,-19.000000 37.000000 0,-19.000000 36.000000 0,-20.000000 36.000000 0,-20.000000 16.000000 0,-20.000000-2.000000 0,-19.000000-5.000000 0,-20.000000-2.000000 0,-8.000000-7.000000 0,3.000000-10.000000 0,3.000000-10.000000 0,4.000000-9.000000 0</inkml:trace>
</inkml:ink>
</file>

<file path=ppt/ink/ink117.xml><?xml version="1.0" encoding="utf-8"?>
<inkml:ink xmlns:inkml="http://www.w3.org/2003/InkML">
  <annotation type="ScanImages2ExtractSignatures">1</annotation>
  <annotation type="ScanImagesWidth">16778242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8"/>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35652.000000 27263.000000 333,'109.000000'43.000000'167,"33.000000"32.000000"-1 ,35.000000 33.000000 1,34.000000 31.000000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35626.000000 28259.000000 999,'-46.000000'144.000000'0,"14.000000"-26.000000"0 ,12.000000-26.000000 0,13.000000-27.000000 0,19.000000-22.000000 0,22.000000-20.000000 0,23.000000-20.000000 0,24.000000-19.000000 0,14.000000-15.000000 0,6.000000-10.000000 0,7.000000-10.000000 0,7.000000-10.000000 0,-2.000000 2.000000 0,-10.000000 13.000000 0,-9.000000 14.000000 0,-11.000000 12.000000 0,-12.000000 17.000000 0,-17.000000 19.000000 0,-17.000000 20.000000 0,-15.000000 20.000000 0,-16.000000 9.000000 0,-12.000000 1.000000 0,-14.000000-1.000000 0,-13.000000 1.000000 0,-8.000000 4.000000 0,-3.000000 11.000000 0,-3.000000 9.000000 0,-4.000000 10.000000 0,-3.000000 0.000000 0,-4.000000-10.000000 0,-2.000000-10.000000 0,-4.000000-10.000000 0,-12.000000 4.000000 0,-19.000000 16.000000 0,-19.000000 17.000000 0,-21.000000 16.000000 0,0.000000-5.000000 0,15.000000-27.000000 0,17.000000-25.000000 0,16.000000-27.000000 0,16.000000-31.000000 0,17.000000-35.000000 0,17.000000-37.000000 0,15.000000-36.000000 0,16.000000-15.000000 0,13.000000 7.000000 0,12.000000 6.000000 0,14.000000 7.000000 0,0.000000 35.000000 0,-14.000000 61.000000 0,-12.000000 63.000000 0,-14.000000 62.000000 0,-16.000000 40.000000 0,-19.000000 16.000000 0,-20.000000 16.000000 0,-21.000000 17.000000 0,-2.000000 1.000000 0,13.000000-13.000000 0,13.000000-13.000000 0,13.000000-13.000000 0,10.000000-20.000000 0,7.000000-26.000000 0,6.000000-26.000000 0,7.000000-26.000000 0</inkml:trace>
</inkml:ink>
</file>

<file path=ppt/ink/ink11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35416.000000 30566.000000 999,'117.000000'170.000000'0,"-31.000000"-26.000000"0 ,-28.000000-26.000000 0,-30.000000-26.000000 0,-15.000000-17.000000 0,0.000000-6.000000 0,0.000000-7.000000 0,0.000000-6.000000 0,5.000000-17.000000 0,10.000000-26.000000 0,10.000000-26.000000 0,9.000000-26.000000 0,6.000000-17.000000 0,-1.000000-6.000000 0,0.000000-7.000000 0,1.000000-6.000000 0,2.000000-2.000000 0,8.000000 3.000000 0,6.000000 4.000000 0,6.000000 2.000000 0,2.000000 8.000000 0,-3.000000 9.000000 0,-4.000000 10.000000 0,-3.000000 10.000000 0,-13.000000 26.000000 0,-23.000000 43.000000 0,-22.000000 42.000000 0,-24.000000 43.000000 0,-18.000000 18.000000 0,-13.000000-7.000000 0,-13.000000-6.000000 0,-13.000000-7.000000 0,-2.000000-11.000000 0,11.000000-17.000000 0,8.000000-16.000000 0,11.000000-16.000000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37700.000000 29700.000000 1000,'48.000000'-69.000000'0,"-3.000000"13.000000"0 ,-3.000000 12.000000 0,-2.000000 13.000000 0,-3.000000 9.000000 0,1.000000 6.000000 0,-1.000000 7.000000 0,1.000000 6.000000 0,-1.000000 9.000000 0,1.000000 13.000000 0,-1.000000 12.000000 0,1.000000 13.000000 0,-6.000000 9.000000 0,-8.000000 6.000000 0,-10.000000 7.000000 0,-9.000000 6.000000 0,-16.000000 17.000000 0,-22.000000 28.000000 0,-22.000000 28.000000 0,-21.000000 29.000000 0,-9.000000 2.000000 0,7.000000-21.000000 0,6.000000-22.000000 0,7.000000-22.000000 0,2.000000-15.000000 0,1.000000-5.000000 0,-1.000000-7.000000 0,1.000000-5.000000 0,5.000000-20.000000-21,14.000000-31.000000-39,11.000000-31.000000-39,14.000000-31.000000-41</inkml:trace>
</inkml:ink>
</file>

<file path=ppt/ink/ink1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37461.000000 27892.000000 999,'121.000000'-16.000000'0,"-20.000000"19.000000"0 ,-18.000000 20.000000 0,-21.000000 19.000000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37828.000000 28888.000000 999,'-48.000000'195.000000'0,"10.000000"-30.000000"0 ,11.000000-29.000000 0,9.000000-29.000000 0,18.000000-30.000000 0,26.000000-30.000000 0,26.000000-29.000000 0,27.000000-29.000000 0,3.000000-2.000000 0,-20.000000 26.000000 0,-19.000000 26.000000 0,-20.000000 27.000000 0,-12.000000 12.000000 0,-3.000000 1.000000 0,-3.000000 0.000000 0,-3.000000-1.000000 0,-5.000000 9.000000 0,-7.000000 16.000000 0,-7.000000 17.000000 0,-5.000000 16.000000 0,-3.000000 0.000000 0,4.000000-17.000000 0,3.000000-15.000000 0,3.000000-17.000000 0,2.000000-12.000000 0,0.000000-6.000000 0,0.000000-7.000000 0,0.000000-6.000000 0,7.000000-17.000000 0,18.000000-26.000000 0,16.000000-26.000000 0,16.000000-26.000000 0,8.000000-14.000000 0,1.000000 1.000000 0,-1.000000-1.000000 0,1.000000 1.000000 0,-2.000000 1.000000 0,-4.000000 4.000000 0,-3.000000 2.000000 0,-3.000000 4.000000 0,-2.000000 2.000000 0,1.000000 0.000000 0,-1.000000 0.000000 0,1.000000-1.000000 0,4.000000-6.000000 0,10.000000-13.000000 0,10.000000-13.000000 0,9.000000-13.000000 0,3.000000-2.000000 0,-7.000000 10.000000 0,-7.000000 10.000000 0,-7.000000 10.000000 0,1.000000 6.000000 0,6.000000 3.000000 0,7.000000 4.000000 0,7.000000 3.000000 0,2.000000 2.000000 0,1.000000 0.000000 0,0.000000-1.000000 0,-1.000000 1.000000 0,1.000000 1.000000 0,-1.000000 4.000000 0,1.000000 3.000000 0,0.000000 3.000000 0,-2.000000 3.000000 0,-3.000000 4.000000 0,-4.000000 3.000000 0,-3.000000 3.000000 0,-1.000000 9.000000 0,-1.000000 12.000000 0,1.000000 14.000000 0,-1.000000 13.000000 0,-7.000000 8.000000 0,-17.000000 3.000000 0,-17.000000 3.000000 0,-16.000000 4.000000 0,-18.000000 26.000000 0,-19.000000 49.000000 0,-20.000000 50.000000 0,-20.000000 48.000000 0,-10.000000 4.000000 0,1.000000-43.000000 0,-1.000000-43.000000 0,0.000000-42.000000 0,4.000000-29.000000 0,6.000000-17.000000 0,7.000000-16.000000 0,6.000000-17.000000 0,9.000000-18.000000 0,9.000000-19.000000 0,10.000000-20.000000 0,10.000000-20.000000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39610.000000 27630.000000 999,'-5.000000'334.000000'0,"-9.000000"-13.000000"0 ,-11.000000-13.000000 0,-9.000000-13.000000 0,-4.000000-21.000000 0,3.000000-30.000000 0,4.000000-30.000000 0,3.000000-29.000000 0,2.000000-16.000000 0,0.000000-3.000000 0,0.000000-4.000000 0,0.000000-3.000000 0,-1.000000-4.000000 0,1.000000-2.000000 0,0.000000-4.000000 0,0.000000-3.000000 0,0.000000-7.000000 0,-1.000000-10.000000 0,1.000000-9.000000 0,0.000000-10.000000 0,0.000000-7.000000 0,-1.000000-3.000000 0,1.000000-4.000000 0,0.000000-2.000000 0,2.000000-6.000000 0,2.000000-6.000000 0,4.000000-6.000000 0,3.000000-8.000000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2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42022.000000 31090.000000 999,'88.000000'283.000000'-19,"-32.000000"-62.000000"-41 ,-33.000000-62.000000-41,-33.000000-62.000000-38</inkml:trace>
</inkml:ink>
</file>

<file path=ppt/ink/ink12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44905.000000 29779.000000 999,'-23.000000'148.000000'0,"7.000000"-21.000000"0 ,6.000000-18.000000 0,7.000000-21.000000 0,6.000000-3.000000 0,7.000000 14.000000 0,6.000000 12.000000 0,7.000000 13.000000 0,16.000000 1.000000 0,27.000000-14.000000 0,26.000000-12.000000 0,26.000000-14.000000 0,8.000000-26.000000 0,-10.000000-40.000000 0,-9.000000-38.000000 0,-11.000000-40.000000 0,-11.000000-21.000000 0,-12.000000-4.000000 0,-14.000000-3.000000 0,-14.000000-3.000000 0,-9.000000 2.000000 0,-6.000000 6.000000 0,-7.000000 6.000000 0,-7.000000 8.000000 0,-4.000000 2.000000 0,-4.000000 0.000000 0,-3.000000 1.000000 0,-4.000000-1.000000 0,-11.000000-1.000000 0,-19.000000-3.000000 0,-20.000000-4.000000 0,-20.000000-3.000000 0,-18.000000 3.000000 0,-16.000000 10.000000 0,-17.000000 10.000000 0,-15.000000 10.000000 0,0.000000 10.000000 0,21.000000 9.000000 0,18.000000 10.000000 0,21.000000 11.000000 0,11.000000 5.000000 0,4.000000 4.000000 0,2.000000 3.000000 0,4.000000 4.000000 0,4.000000 7.000000 0,2.000000 14.000000 0,4.000000 13.000000 0,3.000000 13.000000 0,5.000000 8.000000 0,6.000000 4.000000 0,7.000000 2.000000 0,7.000000 4.000000 0</inkml:trace>
</inkml:ink>
</file>

<file path=ppt/ink/ink12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48260.000000 31562.000000 999,'44.000000'304.000000'0,"-16.000000"-71.000000"0 ,-16.000000-72.000000 0,-17.000000-73.000000 0</inkml:trace>
</inkml:ink>
</file>

<file path=ppt/ink/ink12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53503.000000 27735.000000 999,'-218.000000'10.000000'0,"36.000000"19.000000"0 ,36.000000 20.000000 0,36.000000 20.000000 0,25.000000 24.000000 0,13.000000 30.000000 0,13.000000 30.000000 0,13.000000 28.000000 0,18.000000 5.000000 0,23.000000-24.000000 0,24.000000-23.000000 0,21.000000-23.000000 0,26.000000-13.000000 0,26.000000-3.000000 0,26.000000-3.000000 0,26.000000-4.000000 0,10.000000-7.000000 0,-7.000000-14.000000 0,-6.000000-13.000000 0,-7.000000-13.000000 0,-11.000000-9.000000 0,-16.000000-2.000000 0,-17.000000-4.000000 0,-17.000000-3.000000 0,-15.000000 3.000000 0,-17.000000 10.000000 0,-16.000000 9.000000 0,-17.000000 11.000000 0,-15.000000 10.000000 0,-12.000000 9.000000 0,-14.000000 10.000000 0,-13.000000 10.000000 0,-8.000000 1.000000 0,-4.000000-6.000000 0,-2.000000-6.000000 0,-4.000000-7.000000 0</inkml:trace>
</inkml:ink>
</file>

<file path=ppt/ink/ink12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55285.000000 29674.000000 999,'192.000000'4.000000'0,"-37.000000"5.000000"0 ,-35.000000 8.000000 0,-37.000000 6.000000 0,-24.000000 10.000000 0,-13.000000 12.000000 0,-13.000000 14.000000 0,-13.000000 13.000000 0,-9.000000 10.000000 0,-3.000000 7.000000 0,-3.000000 6.000000 0,-3.000000 6.000000 0,-9.000000 8.000000 0,-13.000000 5.000000 0,-12.000000 7.000000 0,-14.000000 7.000000 0,-3.000000-3.000000 0,6.000000-14.000000 0,7.000000-13.000000 0,7.000000-12.000000 0,21.000000-22.000000 0,35.000000-30.000000 0,38.000000-29.000000 0,34.000000-30.000000 0,23.000000-22.000000 0,5.000000-17.000000 0,8.000000-16.000000 0,6.000000-17.000000 0,-10.000000 0.000000-19,-27.000000 17.000000-41,-25.000000 16.000000-41,-26.000000 17.000000-38</inkml:trace>
</inkml:ink>
</file>

<file path=ppt/ink/ink12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58221.000000 30461.000000 999,'70.000000'242.000000'0,"-16.000000"-39.000000"0 ,-16.000000-39.000000 0,-17.000000-39.000000 0,-9.000000-25.000000 0,-4.000000-10.000000 0,-3.000000-10.000000 0,-4.000000-10.000000 0,-6.000000-17.000000-19,-9.000000-27.000000-41,-11.000000-26.000000-41,-9.000000-26.000000-38</inkml:trace>
</inkml:ink>
</file>

<file path=ppt/ink/ink1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60999.000000 27682.000000 999,'348.000000'-219.000000'0,"-40.000000"32.000000"0 ,-40.000000 33.000000 0,-39.000000 33.000000 0,-29.000000 24.000000 0,-19.000000 17.000000 0,-21.000000 16.000000 0,-19.000000 16.000000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37800.000000 30150.000000 1000,'157.000000'-60.000000'0,"-33.000000"32.000000"0 ,-35.000000 31.000000 0,-34.000000 32.000000 0,-18.000000 18.000000 0,1.000000 6.000000 0,-1.000000 7.000000 0,1.000000 6.000000 0,-3.000000-1.000000 0,-2.000000-5.000000 0,-3.000000-7.000000 0,-3.000000-5.000000 0</inkml:trace>
</inkml:ink>
</file>

<file path=ppt/ink/ink13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61733.000000 28416.000000 999,'-93.000000'125.000000'0,"22.000000"-14.000000"0 ,24.000000-13.000000 0,22.000000-12.000000 0,14.000000-9.000000 0,3.000000-4.000000 0,3.000000-2.000000 0,3.000000-4.000000 0,17.000000-11.000000 0,29.000000-20.000000 0,30.000000-20.000000 0,29.000000-19.000000 0,13.000000-20.000000 0,-3.000000-20.000000 0,-3.000000-19.000000 0,-4.000000-20.000000 0,-6.000000-1.000000 0,-10.000000 15.000000 0,-9.000000 18.000000 0,-11.000000 15.000000 0,-14.000000 25.000000 0,-20.000000 33.000000 0,-20.000000 33.000000 0,-19.000000 32.000000 0,-13.000000 17.000000 0,-7.000000 0.000000 0,-7.000000 0.000000 0,-6.000000 0.000000 0,-1.000000-7.000000 0,2.000000-13.000000 0,4.000000-13.000000 0,3.000000-13.000000 0</inkml:trace>
</inkml:ink>
</file>

<file path=ppt/ink/ink13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63044.000000 27840.000000 999,'68.000000'-53.000000'0,"-18.000000"53.000000"0 ,-21.000000 53.000000 0,-19.000000 51.000000 0,-9.000000 41.000000 0,4.000000 25.000000 0,4.000000 27.000000 0,2.000000 25.000000 0,3.000000 16.000000 0,-2.000000 3.000000 0,1.000000 3.000000 0,1.000000 3.000000 0,0.000000-8.000000 0,4.000000-19.000000 0,4.000000-20.000000 0,2.000000-20.000000 0,2.000000-24.000000 0,1.000000-30.000000 0,-1.000000-30.000000 0,0.000000-28.000000 0,2.000000-34.000000 0,3.000000-36.000000 0,4.000000-35.000000 0,2.000000-37.000000 0,-1.000000-13.000000-19,-6.000000 10.000000-41,-7.000000 10.000000-41,-7.000000 10.000000-38</inkml:trace>
</inkml:ink>
</file>

<file path=ppt/ink/ink13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64826.000000 26896.000000 999,'100.000000'-48.000000'0,"-10.000000"11.000000"0 ,-10.000000 9.000000 0,-9.000000 10.000000 0,-7.000000 16.000000 0,-4.000000 23.000000 0,-2.000000 24.000000 0,-4.000000 22.000000 0,-12.000000 18.000000 0,-19.000000 13.000000 0,-19.000000 14.000000 0,-21.000000 12.000000 0,-17.000000 17.000000 0,-17.000000 20.000000 0,-16.000000 19.000000 0,-17.000000 20.000000 0,-11.000000 13.000000 0,-6.000000 6.000000 0,-7.000000 7.000000 0,-7.000000 7.000000 0,2.000000-9.000000 0,10.000000-22.000000 0,9.000000-23.000000 0,11.000000-24.000000 0</inkml:trace>
</inkml:ink>
</file>

<file path=ppt/ink/ink13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65403.000000 27892.000000 999,'138.000000'-39.000000'0,"-40.000000"26.000000"0 ,-39.000000 26.000000 0,-40.000000 26.000000 0,-19.000000 22.000000 0,0.000000 16.000000 0,0.000000 16.000000 0,0.000000 17.000000 0,0.000000 9.000000 0,0.000000 4.000000 0,0.000000 3.000000 0,0.000000 4.000000 0</inkml:trace>
</inkml:ink>
</file>

<file path=ppt/ink/ink134.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66137.000000 27682.000000 999,'119.000000'77.000000'0,"-22.000000"-3.000000"0 ,-23.000000-4.000000 0,-24.000000-2.000000 0</inkml:trace>
</inkml:ink>
</file>

<file path=ppt/ink/ink13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65875.000000 29622.000000 999,'-51.000000'157.000000'0,"56.000000"-52.000000"0 ,55.000000-53.000000 0,57.000000-52.000000 0,24.000000-31.000000 0,-7.000000-10.000000 0,-7.000000-9.000000 0,-5.000000-11.000000 0,-11.000000 0.000000 0,-13.000000 11.000000 0,-12.000000 9.000000 0,-14.000000 10.000000 0,-27.000000 24.000000 0,-38.000000 40.000000 0,-40.000000 39.000000 0,-39.000000 39.000000 0,-19.000000 20.000000 0,-1.000000 0.000000 0,0.000000 0.000000 0,0.000000 0.000000 0,7.000000-8.000000 0,13.000000-16.000000 0,13.000000-17.000000 0,13.000000-16.000000 0</inkml:trace>
</inkml:ink>
</file>

<file path=ppt/ink/ink1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67395.000000 26739.000000 999,'152.000000'41.000000'0,"-9.000000"-23.000000"0 ,-10.000000-23.000000 0,-11.000000-23.000000 0,-5.000000-10.000000 0,-4.000000 4.000000 0,-4.000000 3.000000 0,-2.000000 3.000000 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67657.000000 28364.000000 999,'-70.000000'213.000000'0,"16.000000"-46.000000"0 ,16.000000-46.000000 0,17.000000-46.000000 0,34.000000-43.000000 0,52.000000-44.000000 0,53.000000-42.000000 0,53.000000-43.000000 0,22.000000-14.000000 0,-6.000000 13.000000 0,-7.000000 12.000000 0,-7.000000 14.000000 0,-10.000000 10.000000 0,-18.000000 6.000000 0,-15.000000 7.000000 0,-17.000000 7.000000 0,-25.000000 14.000000 0,-32.000000 23.000000 0,-33.000000 23.000000 0,-33.000000 23.000000 0,-19.000000 8.000000-19,-7.000000-6.000000-41,-7.000000-7.000000-41,-6.000000-7.000000-38</inkml:trace>
</inkml:ink>
</file>

<file path=ppt/ink/ink13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67447.000000 27735.000000 999,'25.000000'178.000000'0,"-4.000000"-9.000000"0 ,-3.000000-10.000000 0,-3.000000-10.000000 0,0.000000-13.000000 0,2.000000-16.000000 0,5.000000-17.000000 0,3.000000-16.000000 0,-1.000000-6.000000 0,-3.000000 8.000000 0,-3.000000 6.000000 0,-3.000000 7.000000 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68548.000000 27420.000000 999,'26.000000'257.000000'0,"1.000000"-9.000000"0 ,-1.000000-11.000000 0,0.000000-9.000000 0,-1.000000-7.000000 0,-4.000000-3.000000 0,-3.000000-3.000000 0,-3.000000-4.000000 0,-2.000000-8.000000 0,0.000000-13.000000 0,0.000000-13.000000 0,0.000000-13.000000 0,2.000000-17.000000 0,3.000000-19.000000 0,3.000000-20.000000 0,4.000000-19.000000 0</inkml:trace>
</inkml:ink>
</file>

<file path=ppt/ink/ink14.xml><?xml version="1.0" encoding="utf-8"?>
<inkml:ink xmlns:inkml="http://www.w3.org/2003/InkML">
  <annotation type="ScanImages2ExtractSignatures">1</annotation>
  <annotation type="ScanImagesWidth">20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38600.000000 30000.000000 1000,'1.000000'-71.000000'0,"4.000000"10.000000"0 ,3.000000 10.000000 0,3.000000 9.000000 0,4.000000 10.000000 0,7.000000 14.000000 0,6.000000 11.000000 0,7.000000 14.000000 0,0.000000 8.000000-21,-2.000000 7.000000-39,-3.000000 6.000000-39,-3.000000 7.000000-41</inkml:trace>
</inkml:ink>
</file>

<file path=ppt/ink/ink140.xml><?xml version="1.0" encoding="utf-8"?>
<inkml:ink xmlns:inkml="http://www.w3.org/2003/InkML">
  <annotation type="ScanImages2ExtractSignatures">1</annotation>
  <annotation type="ScanImagesWidth">357629954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71169.000000 27315.000000 999,'69.000000'223.000000'0,"-20.000000"-26.000000"0 ,-19.000000-27.000000 0,-20.000000-26.000000 0,-10.000000-8.000000 0,0.000000 10.000000 0,-1.000000 10.000000 0,2.000000 9.000000 0,-1.000000-1.000000 0,0.000000-13.000000 0,-1.000000-14.000000 0,2.000000-12.000000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71589.000000 25585.000000 999,'-26.000000'195.000000'0,"-1.000000"-29.000000"0 ,1.000000-30.000000 0,0.000000-30.000000 0,3.000000-17.000000 0,7.000000-7.000000 0,6.000000-7.000000 0,7.000000-6.000000 0</inkml:trace>
</inkml:ink>
</file>

<file path=ppt/ink/ink14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72585.000000 26581.000000 999,'79.000000'95.000000'0,"-1.000000"-19.000000"0 ,1.000000-21.000000 0,-1.000000-19.000000 0,-2.000000-4.000000 0,-8.000000 9.000000 0,-5.000000 9.000000 0,-8.000000 11.000000 0,-6.000000 9.000000 0,-6.000000 11.000000 0,-7.000000 9.000000 0,-6.000000 10.000000 0,-4.000000 13.000000 0,0.000000 16.000000 0,0.000000 17.000000 0,1.000000 16.000000 0,-5.000000 13.000000 0,-5.000000 11.000000 0,-7.000000 9.000000 0,-7.000000 9.000000 0,-6.000000 3.000000 0,-7.000000-7.000000 0,-7.000000-7.000000 0,-5.000000-6.000000 0,-8.000000-12.000000 0,-6.000000-16.000000 0,-6.000000-17.000000 0,-8.000000-15.000000 0,-4.000000-19.000000 0,-3.000000-20.000000 0,-4.000000-19.000000 0,-3.000000-20.000000 0,-1.000000-21.000000 0,-1.000000-23.000000 0,1.000000-23.000000 0,-1.000000-23.000000 0,6.000000-16.000000 0,9.000000-11.000000 0,10.000000-9.000000 0,10.000000-9.000000 0,10.000000-3.000000-19,9.000000 7.000000-41,10.000000 7.000000-41,11.000000 6.000000-38</inkml:trace>
</inkml:ink>
</file>

<file path=ppt/ink/ink14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75258.000000 29465.000000 999,'20.000000'170.000000'0,"-13.000000"-26.000000"0 ,-14.000000-26.000000 0,-13.000000-26.000000 0,-11.000000-20.000000 0,-10.000000-13.000000 0,-10.000000-13.000000 0,-9.000000-13.000000 0,-6.000000-9.000000-19,1.000000-3.000000-41,-1.000000-3.000000-41,1.000000-3.000000-38</inkml:trace>
</inkml:ink>
</file>

<file path=ppt/ink/ink144.xml><?xml version="1.0" encoding="utf-8"?>
<inkml:ink xmlns:inkml="http://www.w3.org/2003/InkML">
  <annotation type="ScanImages2ExtractSignatures">1</annotation>
  <annotation type="ScanImagesWidth">1912627456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3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78666.000000 26686.000000 999,'-26.000000'307.000000'0,"0.000000"-17.000000"0 ,-1.000000-17.000000 0,1.000000-16.000000 0,2.000000-4.000000 0,2.000000 5.000000 0,4.000000 8.000000 0,4.000000 6.000000 0,0.000000-4.000000 0,1.000000-12.000000 0,0.000000-14.000000 0,0.000000-12.000000 0,1.000000-20.000000 0,4.000000-27.000000 0,3.000000-26.000000 0,4.000000-26.000000 0,1.000000-21.000000 0,0.000000-17.000000 0,0.000000-16.000000 0,0.000000-16.000000 0,0.000000-22.000000 0,0.000000-25.000000 0,0.000000-28.000000 0,0.000000-25.000000 0</inkml:trace>
</inkml:ink>
</file>

<file path=ppt/ink/ink145.xml><?xml version="1.0" encoding="utf-8"?>
<inkml:ink xmlns:inkml="http://www.w3.org/2003/InkML">
  <annotation type="ScanImages2ExtractSignatures">1</annotation>
  <annotation type="ScanImagesWidth">7536754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30069.000000 39163.000000 999,'-46.000000'151.000000'0,"13.000000"-14.000000"0 ,14.000000-12.000000 0,12.000000-14.000000 0,7.000000-1.000000 0,0.000000 10.000000 0,0.000000 9.000000 0,0.000000 10.000000 0,2.000000 2.000000 0,3.000000-6.000000 0,3.000000-8.000000 0,4.000000-5.000000 0,1.000000-11.000000 0,0.000000-13.000000 0,0.000000-13.000000 0,0.000000-12.000000 0</inkml:trace>
</inkml:ink>
</file>

<file path=ppt/ink/ink146.xml><?xml version="1.0" encoding="utf-8"?>
<inkml:ink xmlns:inkml="http://www.w3.org/2003/InkML">
  <annotation type="ScanImages2ExtractSignatures">1</annotation>
  <annotation type="ScanImagesWidth">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30122.000000 39006.000000 999,'104.000000'-46.000000'0,"1.000000"13.000000"0 ,0.000000 14.000000 0,0.000000 12.000000 0,-4.000000 7.000000 0,-5.000000 0.000000 0,-8.000000 0.000000 0,-6.000000 0.000000 0,-12.000000 8.000000 0,-16.000000 17.000000 0,-16.000000 16.000000 0,-17.000000 16.000000 0,-14.000000 15.000000 0,-14.000000 13.000000 0,-12.000000 14.000000 0,-14.000000 12.000000 0,-15.000000 4.000000 0,-15.000000-7.000000 0,-18.000000-7.000000 0,-15.000000-6.000000 0,-4.000000-9.000000 0,10.000000-14.000000 0,9.000000-13.000000 0,11.000000-14.000000 0</inkml:trace>
</inkml:ink>
</file>

<file path=ppt/ink/ink147.xml><?xml version="1.0" encoding="utf-8"?>
<inkml:ink xmlns:inkml="http://www.w3.org/2003/InkML">
  <annotation type="ScanImages2ExtractSignatures">1</annotation>
  <annotation type="ScanImagesWidth">-1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7"/>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32376.000000 39058.000000 999,'-95.000000'56.000000'0,"19.000000"6.000000"0 ,21.000000 7.000000 0,19.000000 6.000000 0,11.000000 11.000000 0,4.000000 12.000000 0,3.000000 13.000000 0,3.000000 14.000000 0,4.000000 6.000000 0,2.000000 0.000000 0,4.000000 0.000000 0,4.000000 0.000000 0,6.000000-5.000000 0,9.000000-10.000000 0,11.000000-9.000000 0,9.000000-10.000000 0</inkml:trace>
</inkml:ink>
</file>

<file path=ppt/ink/ink14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33215.000000 39216.000000 999,'-35.000000'-91.000000'0,"-16.000000"31.000000"0 ,-16.000000 29.000000 0,-16.000000 29.000000 0,-3.000000 20.000000 0,14.000000 10.000000 0,13.000000 10.000000 0,13.000000 9.000000 0,10.000000 7.000000 0,7.000000 3.000000 0,6.000000 4.000000 0,7.000000 3.000000 0,4.000000 2.000000 0,4.000000-1.000000 0,3.000000 1.000000 0,3.000000-1.000000 0,10.000000-1.000000 0,17.000000-3.000000 0,16.000000-4.000000 0,16.000000-3.000000 0,9.000000-3.000000 0,0.000000-4.000000 0,-1.000000-2.000000 0,1.000000-5.000000 0,-4.000000 5.000000 0,-6.000000 9.000000 0,-7.000000 10.000000 0,-7.000000 9.000000 0,-9.000000 3.000000 0,-13.000000-7.000000 0,-14.000000-7.000000 0,-12.000000-6.000000 0,-9.000000-2.000000 0,-3.000000 3.000000 0,-3.000000 4.000000 0,-4.000000 2.000000 0</inkml:trace>
</inkml:ink>
</file>

<file path=ppt/ink/ink14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33844.000000 39740.000000 999,'-2.000000'124.000000'0,"-3.000000"-12.000000"0 ,-3.000000-14.000000 0,-4.000000-13.000000 0,4.000000-6.000000 0,10.000000-1.000000 0,9.000000 1.000000 0,11.000000 0.000000 0,5.000000-2.000000-19,5.000000-4.000000-41,2.000000-2.000000-41,4.000000-4.000000-38</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38450.000000 31000.000000 1000,'0.000000'157.000000'0,"0.000000"-33.000000"0 ,0.000000-35.000000 0,0.000000-34.000000 0,6.000000-26.000000 0,13.000000-15.000000 0,12.000000-15.000000 0,13.000000-16.000000 0,6.000000-12.000000 0,0.000000-5.000000 0,0.000000-7.000000 0,0.000000-5.000000 0,0.000000-1.000000 0,0.000000 6.000000 0,0.000000 7.000000 0,0.000000 6.000000 0,-2.000000 6.000000 0,-3.000000 6.000000 0,-3.000000 7.000000 0,-2.000000 6.000000 0,-11.000000 13.000000 0,-15.000000 23.000000 0,-15.000000 22.000000 0,-16.000000 22.000000 0,-12.000000 7.000000 0,-5.000000-6.000000 0,-7.000000-6.000000 0,-5.000000-6.000000 0,-1.000000-9.000000 0,6.000000-8.000000 0,7.000000-10.000000 0,6.000000-9.000000 0</inkml:trace>
</inkml:ink>
</file>

<file path=ppt/ink/ink15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4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30908.000000 41365.000000 999,'-46.000000'101.000000'0,"13.000000"-6.000000"0 ,14.000000-6.000000 0,12.000000-7.000000 0,7.000000 0.000000 0,0.000000 6.000000 0,0.000000 7.000000 0,0.000000 7.000000 0,0.000000 3.000000 0,0.000000 0.000000 0,0.000000-1.000000 0,0.000000 1.000000 0,0.000000-3.000000 0,0.000000-7.000000 0,0.000000-7.000000 0,0.000000-6.000000 0,7.000000-16.000000-19,12.000000-27.000000-41,14.000000-26.000000-41,13.000000-26.000000-38</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31118.000000 41365.000000 999,'173.000000'-69.000000'0,"-19.000000"20.000000"0 ,-19.000000 19.000000 0,-21.000000 21.000000 0,-14.000000 12.000000 0,-10.000000 7.000000 0,-9.000000 6.000000 0,-11.000000 7.000000 0,-13.000000 7.000000 0,-16.000000 6.000000 0,-16.000000 6.000000 0,-17.000000 7.000000 0,-18.000000 7.000000 0,-19.000000 6.000000 0,-20.000000 7.000000 0,-20.000000 6.000000 0,-10.000000 1.000000 0,0.000000-7.000000 0,1.000000-7.000000 0,-1.000000-6.000000 0,4.000000-11.000000 0,6.000000-12.000000 0,7.000000-13.000000 0,6.000000-14.000000 0</inkml:trace>
</inkml:ink>
</file>

<file path=ppt/ink/ink152.xml><?xml version="1.0" encoding="utf-8"?>
<inkml:ink xmlns:inkml="http://www.w3.org/2003/InkML">
  <annotation type="ScanImages2ExtractSignatures">1</annotation>
  <annotation type="ScanImagesWidth">1702259060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33110.000000 41522.000000 999,'-99.000000'-83.000000'0,"14.000000"42.000000"0 ,13.000000 42.000000 0,13.000000 44.000000 0,13.000000 20.000000 0,13.000000 1.000000 0,14.000000-1.000000 0,12.000000 1.000000 0,6.000000 1.000000 0,-4.000000 3.000000 0,-3.000000 4.000000 0,-4.000000 3.000000 0,2.000000-2.000000 0,7.000000-6.000000 0,6.000000-7.000000 0,7.000000-6.000000 0,6.000000-3.000000 0,7.000000-1.000000 0,7.000000 0.000000 0,6.000000 1.000000 0,5.000000-4.000000 0,3.000000-6.000000 0,3.000000-7.000000 0,4.000000-7.000000 0</inkml:trace>
</inkml:ink>
</file>

<file path=ppt/ink/ink1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34263.000000 41365.000000 999,'-100.000000'-67.000000'0,"10.000000"22.000000"0 ,9.000000 24.000000 0,11.000000 23.000000 0,10.000000 19.000000 0,9.000000 17.000000 0,10.000000 16.000000 0,10.000000 16.000000 0,8.000000 6.000000 0,7.000000-8.000000 0,6.000000-5.000000 0,6.000000-8.000000 0,11.000000-2.000000 0,13.000000-1.000000 0,12.000000 1.000000 0,14.000000-1.000000 0,6.000000 1.000000 0,1.000000-1.000000 0,-1.000000 0.000000 0,1.000000 1.000000 0,1.000000-2.000000 0,3.000000-4.000000 0,4.000000-3.000000 0,3.000000-3.000000 0,-15.000000 4.000000 0,-33.000000 9.000000 0,-32.000000 9.000000 0,-33.000000 11.000000 0</inkml:trace>
</inkml:ink>
</file>

<file path=ppt/ink/ink154.xml><?xml version="1.0" encoding="utf-8"?>
<inkml:ink xmlns:inkml="http://www.w3.org/2003/InkML">
  <annotation type="ScanImages2ExtractSignatures">1</annotation>
  <annotation type="ScanImagesWidth">357919125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34840.000000 41837.000000 999,'167.000000'46.000000'0,"-33.000000"-14.000000"0 ,-32.000000-12.000000 0,-34.000000-13.000000 0,-30.000000 9.000000 0,-30.000000 33.000000 0,-29.000000 33.000000 0,-30.000000 33.000000 0,-9.000000 8.000000 0,9.000000-17.000000 0,10.000000-16.000000 0,10.000000-16.000000 0,19.000000-27.000000 0,30.000000-35.000000 0,30.000000-37.000000 0,29.000000-35.000000 0,11.000000-19.000000 0,-6.000000 0.000000 0,-7.000000 1.000000 0,-6.000000-1.000000 0,-5.000000 4.000000-19,-3.000000 6.000000-41,-4.000000 7.000000-41,-3.000000 6.000000-38</inkml:trace>
</inkml:ink>
</file>

<file path=ppt/ink/ink15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36045.000000 40998.000000 999,'140.000000'106.000000'0,"-37.000000"4.000000"0 ,-36.000000 3.000000 0,-36.000000 4.000000 0,-19.000000 4.000000 0,-4.000000 7.000000 0,-3.000000 6.000000 0,-4.000000 7.000000 0,-5.000000 1.000000 0,-11.000000-2.000000 0,-10.000000-4.000000 0,-9.000000-4.000000 0</inkml:trace>
</inkml:ink>
</file>

<file path=ppt/ink/ink156.xml><?xml version="1.0" encoding="utf-8"?>
<inkml:ink xmlns:inkml="http://www.w3.org/2003/InkML">
  <annotation type="ScanImages2ExtractSignatures">1</annotation>
  <annotation type="ScanImagesWidth">181298776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32009.000000 43042.000000 999,'13.000000'104.000000'0,"26.000000"-4.000000"0 ,27.000000-4.000000 0,25.000000-2.000000 0,9.000000-9.000000 0,-10.000000-13.000000 0,-9.000000-13.000000 0,-11.000000-13.000000 0,-4.000000-9.000000 0,-1.000000-2.000000 0,1.000000-4.000000 0,-1.000000-3.000000 0,-1.000000-4.000000 0,-3.000000-2.000000 0,-4.000000-4.000000 0,-3.000000-4.000000 0</inkml:trace>
</inkml:ink>
</file>

<file path=ppt/ink/ink157.xml><?xml version="1.0" encoding="utf-8"?>
<inkml:ink xmlns:inkml="http://www.w3.org/2003/InkML">
  <annotation type="ScanImages2ExtractSignatures">1</annotation>
  <annotation type="ScanImagesWidth">1547698176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9:5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33215.000000 42518.000000 999,'-169.000000'56.000000'0,"30.000000"6.000000"0 ,29.000000 7.000000 0,29.000000 6.000000 0,13.000000 11.000000 0,-8.000000 12.000000 0,-5.000000 13.000000 0,-8.000000 14.000000 0,1.000000 4.000000 0,6.000000-3.000000 0,6.000000-3.000000 0,7.000000-3.000000 0,9.000000-11.000000 0,9.000000-15.000000 0,10.000000-17.000000 0,10.000000-17.000000 0</inkml:trace>
</inkml:ink>
</file>

<file path=ppt/ink/ink158.xml><?xml version="1.0" encoding="utf-8"?>
<inkml:ink xmlns:inkml="http://www.w3.org/2003/InkML">
  <annotation type="ScanImages2ExtractSignatures">1</annotation>
  <annotation type="ScanImagesWidth">11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31107.000000 46279.000000 999,'33.000000'126.000000'0,"12.000000"-9.000000"0 ,15.000000-10.000000 0,12.000000-10.000000 0,7.000000-9.000000 0,0.000000-5.000000 0,-1.000000-8.000000 0,1.000000-6.000000 0,-3.000000-5.000000 0,-7.000000-3.000000 0,-7.000000-4.000000 0,-6.000000-2.000000 0,-5.000000-4.000000 0,-3.000000-4.000000 0,-4.000000-2.000000 0,-3.000000-4.000000 0,-3.000000 0.000000-19,-4.000000 3.000000-41,-2.000000 4.000000-41,-5.000000 3.000000-38</inkml:trace>
</inkml:ink>
</file>

<file path=ppt/ink/ink159.xml><?xml version="1.0" encoding="utf-8"?>
<inkml:ink xmlns:inkml="http://www.w3.org/2003/InkML">
  <annotation type="ScanImages2ExtractSignatures">1</annotation>
  <annotation type="ScanImagesWidth">357573863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0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32368.000000 46069.000000 999,'-171.000000'131.000000'0,"27.000000"1.000000"0 ,26.000000-1.000000 0,25.000000 0.000000 0,16.000000 2.000000 0,3.000000 4.000000 0,4.000000 2.000000 0,2.000000 4.000000 0,3.000000-2.000000 0,-1.000000-6.000000 0,0.000000-7.000000 0,1.000000-6.000000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40250.000000 28600.000000 1000,'89.000000'-40.000000'0,"-22.000000"23.000000"0 ,-22.000000 22.000000 0,-21.000000 22.000000 0</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30844.000000 49695.000000 999,'-20.000000'298.000000'0,"14.000000"-37.000000"0 ,12.000000-36.000000 0,14.000000-36.000000 0,4.000000-27.000000 0,-2.000000-15.000000 0,-4.000000-18.000000 0,-3.000000-15.000000 0,-2.000000-16.000000 0,0.000000-12.000000 0,0.000000-14.000000 0,0.000000-13.000000 0</inkml:trace>
</inkml:ink>
</file>

<file path=ppt/ink/ink161.xml><?xml version="1.0" encoding="utf-8"?>
<inkml:ink xmlns:inkml="http://www.w3.org/2003/InkML">
  <annotation type="ScanImages2ExtractSignatures">1</annotation>
  <annotation type="ScanImagesWidth">1664168425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31002.000000 49748.000000 999,'169.000000'28.000000'0,"-30.000000"3.000000"0 ,-29.000000 4.000000 0,-29.000000 2.000000 0,-29.000000 9.000000 0,-25.000000 13.000000 0,-27.000000 14.000000 0,-27.000000 12.000000 0,-17.000000 9.000000 0,-10.000000 3.000000 0,-10.000000 3.000000 0,-10.000000 3.000000 0,-3.000000-9.000000-19,3.000000-23.000000-41,3.000000-24.000000-41,4.000000-22.000000-38</inkml:trace>
</inkml:ink>
</file>

<file path=ppt/ink/ink16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32894.000000 49538.000000 999,'-71.000000'131.000000'0,"17.000000"1.000000"0 ,16.000000-1.000000 0,17.000000 0.000000 0,9.000000 4.000000 0,4.000000 6.000000 0,3.000000 7.000000 0,3.000000 6.000000 0,6.000000-7.000000 0,6.000000-24.000000 0,6.000000-23.000000 0,7.000000-23.000000 0</inkml:trace>
</inkml:ink>
</file>

<file path=ppt/ink/ink16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34103.000000 49801.000000 999,'-99.000000'-5.000000'0,"14.000000"-10.000000"0 ,12.000000-10.000000 0,14.000000-9.000000 0,7.000000 9.000000 0,-1.000000 30.000000 0,1.000000 29.000000 0,-1.000000 31.000000 0,7.000000 12.000000 0,13.000000-3.000000 0,13.000000-4.000000 0,14.000000-2.000000 0,11.000000-3.000000 0,10.000000 1.000000 0,9.000000 0.000000 0,11.000000-1.000000 0,4.000000-2.000000 0,1.000000-7.000000 0,-1.000000-7.000000 0,0.000000-6.000000 0,1.000000-1.000000 0,-1.000000 8.000000 0,1.000000 5.000000 0,-1.000000 8.000000 0,-4.000000 1.000000 0,-11.000000-3.000000 0,-9.000000-4.000000 0,-10.000000-3.000000 0,-7.000000-1.000000 0,-2.000000-1.000000 0,-5.000000 1.000000 0,-2.000000 0.000000 0,-6.000000-2.000000 0,-6.000000-4.000000 0,-6.000000-2.000000 0,-7.000000-4.000000 0</inkml:trace>
</inkml:ink>
</file>

<file path=ppt/ink/ink164.xml><?xml version="1.0" encoding="utf-8"?>
<inkml:ink xmlns:inkml="http://www.w3.org/2003/InkML">
  <annotation type="ScanImages2ExtractSignatures">1</annotation>
  <annotation type="ScanImagesWidth">16777987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34365.000000 50431.000000 999,'30.000000'122.000000'0,"6.000000"-20.000000"0 ,7.000000-20.000000 0,6.000000-20.000000 0,-8.000000-6.000000 0,-23.000000 6.000000 0,-23.000000 7.000000 0,-23.000000 7.000000 0,-9.000000 1.000000 0,2.000000-3.000000 0,4.000000-3.000000 0,3.000000-4.000000 0,10.000000-5.000000 0,16.000000-6.000000 0,17.000000-6.000000 0,16.000000-8.000000 0,12.000000-9.000000 0,6.000000-13.000000 0,7.000000-14.000000 0,6.000000-12.000000 0,2.000000-7.000000-19,-3.000000 0.000000-41,-3.000000-1.000000-41,-4.000000 1.000000-38</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33525.000000 52534.000000 999,'124.000000'100.000000'0,"-12.000000"-10.000000"0 ,-13.000000-9.000000 0,-14.000000-11.000000 0,-11.000000-7.000000 0,-10.000000-7.000000 0,-10.000000-7.000000 0,-9.000000-7.000000 0,2.000000 8.000000 0,17.000000 19.000000 0,17.000000 19.000000 0,16.000000 21.000000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40:2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34786.000000 52166.000000 999,'-120.000000'28.000000'0,"23.000000"3.000000"0 ,23.000000 3.000000 0,23.000000 4.000000 0,10.000000 3.000000 0,-3.000000 3.000000 0,-4.000000 4.000000 0,-3.000000 3.000000 0,-1.000000 3.000000 0,-1.000000 4.000000 0,1.000000 3.000000 0,-1.000000 3.000000 0,-1.000000 3.000000 0,-4.000000 4.000000 0,-2.000000 2.000000 0,-4.000000 5.000000 0,-2.000000 2.000000 0,0.000000 4.000000 0,0.000000 3.000000 0,1.000000 3.000000 0,4.000000 1.000000 0,10.000000-4.000000 0,10.000000-4.000000 0,10.000000-2.000000 0,5.000000-6.000000 0,-1.000000-6.000000 0,1.000000-6.000000 0,0.000000-7.000000 0,-2.000000 0.000000 0,-4.000000 6.000000 0,-2.000000 7.000000 0,-4.000000 7.000000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46850.000000 28650.000000 1000,'-97.000000'-44.000000'0,"56.000000"13.000000"0 ,57.000000 12.000000 0,56.000000 13.000000 0,24.000000 4.000000 0,-5.000000-3.000000 0,-7.000000-3.000000 0,-5.000000-2.000000 0,-11.000000 5.000000 0,-11.000000 16.000000 0,-14.000000 15.000000 0,-11.000000 17.000000 0,-14.000000 14.000000 0,-11.000000 17.000000 0,-14.000000 15.000000 0,-11.000000 16.000000 0,-14.000000 9.000000 0,-11.000000 3.000000 0,-14.000000 3.000000 0,-11.000000 4.000000 0,-9.000000-3.000000 0,-3.000000-5.000000 0,-3.000000-7.000000 0,-2.000000-5.000000 0,0.000000-8.000000 0,7.000000-5.000000 0,6.000000-7.000000 0,7.000000-5.000000 0,16.000000-14.000000 0,29.000000-18.000000 0,28.000000-19.000000 0,28.000000-18.000000 0,21.000000-14.000000 0,17.000000-5.000000 0,15.000000-7.000000 0,16.000000-5.000000 0,5.000000-3.000000 0,-2.000000 4.000000 0,-3.000000 3.000000 0,-3.000000 3.000000 0,-9.000000 9.000000 0,-11.000000 16.000000 0,-14.000000 15.000000 0,-11.000000 17.000000 0,-15.000000 19.000000 0,-16.000000 26.000000 0,-15.000000 24.000000 0,-15.000000 26.000000 0,-20.000000 12.000000 0,-21.000000 0.000000 0,-22.000000 0.000000 0,-22.000000 0.000000 0,-10.000000-8.000000 0,4.000000-16.000000 0,3.000000-15.000000 0,3.000000-15.000000 0,4.000000-17.000000 0,7.000000-15.000000 0,6.000000-15.000000 0,7.000000-16.000000 0,5.000000-18.000000 0,7.000000-18.000000 0,6.000000-19.000000 0,7.000000-18.000000 0,7.000000-9.000000 0,9.000000 4.000000 0,10.000000 3.000000 0,10.000000 3.000000 0,2.000000-1.000000-21,-3.000000-2.000000-39,-3.000000-3.000000-39,-2.000000-3.000000-41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46650.000000 30600.000000 1000,'43.000000'-35.000000'0,"-11.000000"32.000000"0 ,-14.000000 31.000000 0,-11.000000 32.000000 0,-3.000000 16.000000 0,10.000000 4.000000 0,10.000000 3.000000 0,9.000000 3.000000 0,4.000000-4.000000-21,1.000000-8.000000-39,-1.000000-10.000000-39,1.000000-9.000000-41</inkml:trace>
</inkml:ink>
</file>

<file path=ppt/ink/ink169.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49150.000000 29900.000000 1000,'-30.000000'-79.000000'0,"-9.000000"45.000000"0 ,-10.000000 43.000000 0,-8.000000 45.000000 0,-6.000000 21.000000 0,1.000000 0.000000 0,-1.000000 0.000000 0,1.000000 0.000000 0,2.000000-8.000000 0,7.000000-16.000000 0,6.000000-15.000000 0,7.000000-15.000000 0,4.000000-15.000000 0,3.000000-12.000000 0,3.000000-13.000000 0,4.000000-12.000000 0,2.000000-9.000000 0,4.000000-2.000000 0,3.000000-3.000000 0,3.000000-3.000000 0,1.000000-1.000000-21,1.000000 4.000000-39,-1.000000 3.000000-39,1.000000 3.000000-41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39850.000000 29750.000000 1000,'0.000000'70.000000'0,"0.000000"-9.000000"0 ,0.000000-10.000000 0,0.000000-8.000000 0,3.000000-14.000000-21,6.000000-15.000000-39,7.000000-15.000000-39,6.000000-16.000000-41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48200.000000 29650.000000 1000,'-2.000000'168.000000'0,"-3.000000"-11.000000"0 ,-3.000000-14.000000 0,-2.000000-11.000000 0,3.000000-3.000000 0,14.000000 10.000000 0,11.000000 10.000000 0,14.000000 9.000000 0,7.000000-5.000000 0,3.000000-19.000000 0,3.000000-18.000000 0,4.000000-19.000000 0,5.000000-19.000000 0,10.000000-19.000000 0,10.000000-18.000000 0,9.000000-19.000000 0,-1.000000-13.000000 0,-8.000000-6.000000 0,-10.000000-6.000000 0,-9.000000-6.000000 0,-7.000000-7.000000-21,-3.000000-6.000000-39,-3.000000-6.000000-39,-2.000000-6.000000-41</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50350.000000 28700.000000 1000,'-68.000000'-13.000000'0,"17.000000"26.000000"0 ,15.000000 24.000000 0,16.000000 26.000000 0,10.000000 10.000000 0,7.000000-3.000000 0,6.000000-3.000000 0,7.000000-2.000000 0,4.000000-5.000000 0,3.000000-2.000000 0,3.000000-3.000000 0,4.000000-3.000000 0,5.000000-9.000000 0,10.000000-11.000000 0,10.000000-14.000000 0,9.000000-11.000000 0,6.000000-15.000000 0,3.000000-16.000000 0,3.000000-15.000000 0,4.000000-15.000000 0,1.000000-7.000000 0,0.000000 3.000000 0,0.000000 3.000000 0,0.000000 4.000000 0,-8.000000 15.000000 0,-16.000000 28.000000 0,-15.000000 28.000000 0,-15.000000 29.000000 0,-18.000000 24.000000 0,-19.000000 22.000000 0,-18.000000 22.000000 0,-19.000000 23.000000 0,-12.000000 3.000000 0,-2.000000-11.000000 0,-3.000000-14.000000 0,-3.000000-11.000000 0,1.000000-11.000000 0,6.000000-5.000000 0,7.000000-7.000000 0,6.000000-5.000000 0,21.000000-25.000000 0,39.000000-40.000000 0,36.000000-40.000000 0,39.000000-41.000000 0,16.000000-18.000000 0,-3.000000 7.000000 0,-3.000000 6.000000 0,-2.000000 7.000000 0,-9.000000 8.000000 0,-12.000000 14.000000 0,-13.000000 11.000000 0,-12.000000 14.000000 0,-12.000000 11.000000-21,-8.000000 14.000000-39,-10.000000 11.000000-39,-9.000000 14.000000-41</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50500.000000 31300.000000 1000,'118.000000'-144.000000'0,"-11.000000"13.000000"0 ,-14.000000 12.000000 0,-11.000000 13.000000 0,-7.000000 12.000000 0,0.000000 13.000000 0,0.000000 12.000000 0,0.000000 13.000000 0,-4.000000 10.000000 0,-5.000000 10.000000 0,-7.000000 10.000000 0,-5.000000 9.000000 0,-17.000000 9.000000 0,-24.000000 9.000000 0,-26.000000 10.000000 0,-24.000000 10.000000 0,-12.000000-1.000000 0,4.000000-9.000000 0,3.000000-10.000000 0,3.000000-8.000000 0,3.000000-11.000000 0,3.000000-8.000000 0,3.000000-10.000000 0,4.000000-9.000000 0,2.000000 15.000000 0,4.000000 41.000000 0,3.000000 40.000000 0,3.000000 42.000000 0,4.000000 24.000000 0,7.000000 9.000000 0,6.000000 10.000000 0,7.000000 10.000000 0,5.000000-3.000000 0,7.000000-11.000000 0,6.000000-14.000000 0,7.000000-11.000000 0,5.000000-17.000000 0,7.000000-18.000000 0,6.000000-19.000000 0,7.000000-18.000000 0,4.000000-26.000000 0,3.000000-31.000000 0,3.000000-31.000000 0,4.000000-31.000000 0,2.000000-29.000000 0,4.000000-24.000000 0,3.000000-26.000000 0,3.000000-24.000000 0,-7.000000-4.000000 0,-15.000000 19.000000 0,-15.000000 19.000000 0,-16.000000 19.000000 0,-8.000000 16.000000-21,0.000000 17.000000-39,0.000000 15.000000-39,0.000000 16.000000-41</inkml:trace>
</inkml:ink>
</file>

<file path=ppt/ink/ink17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52550.000000 28700.000000 1000,'21.000000'-127.000000'0,"-5.000000"47.000000"0 ,-7.000000 47.000000 0,-5.000000 48.000000 0,-6.000000 28.000000 0,-3.000000 14.000000 0,-3.000000 11.000000 0,-2.000000 14.000000 0,-1.000000 2.000000 0,3.000000-6.000000 0,3.000000-6.000000 0,4.000000-6.000000 0,-1.000000-4.000000 0,-3.000000 1.000000 0,-3.000000-1.000000 0,-2.000000 1.000000 0,-8.000000-12.000000 0,-8.000000-21.000000 0,-10.000000-22.000000 0,-9.000000-22.000000 0</inkml:trace>
</inkml:ink>
</file>

<file path=ppt/ink/ink17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52050.000000 29250.000000 1000,'-29.000000'53.000000'0,"45.000000"-44.000000"0 ,43.000000-43.000000 0,45.000000-44.000000 0,17.000000-21.000000 0,-5.000000 4.000000 0,-7.000000 3.000000 0,-5.000000 3.000000 0,-8.000000 9.000000 0,-5.000000 16.000000 0,-7.000000 15.000000 0,-5.000000 17.000000 0,-12.000000 16.000000 0,-16.000000 19.000000 0,-15.000000 19.000000 0,-15.000000 19.000000 0,-17.000000 18.000000 0,-15.000000 19.000000 0,-15.000000 19.000000 0,-16.000000 19.000000 0,-13.000000 5.000000 0,-9.000000-5.000000 0,-10.000000-7.000000 0,-8.000000-5.000000 0,-3.000000-8.000000 0,7.000000-5.000000 0,6.000000-7.000000 0,7.000000-5.000000 0,5.000000-9.000000 0,7.000000-9.000000 0,6.000000-10.000000 0,7.000000-8.000000 0,7.000000-4.000000 0,9.000000 3.000000 0,10.000000 3.000000 0,10.000000 4.000000 0,5.000000 4.000000 0,4.000000 6.000000 0,3.000000 7.000000 0,3.000000 6.000000 0,4.000000-13.000000 0,7.000000-31.000000 0,6.000000-31.000000 0,7.000000-31.000000 0,5.000000-21.000000 0,7.000000-9.000000 0,6.000000-10.000000 0,7.000000-8.000000 0,5.000000-3.000000 0,7.000000 7.000000 0,6.000000 6.000000 0,7.000000 7.000000 0,2.000000 7.000000 0,1.000000 9.000000 0,-1.000000 10.000000 0,1.000000 10.000000 0,-6.000000 10.000000 0,-8.000000 13.000000 0,-10.000000 12.000000 0,-9.000000 13.000000 0,-12.000000 15.000000 0,-11.000000 19.000000 0,-14.000000 19.000000 0,-11.000000 19.000000 0,-12.000000 7.000000 0,-9.000000-3.000000 0,-10.000000-3.000000 0,-8.000000-2.000000 0,-9.000000-5.000000 0,-6.000000-2.000000 0,-6.000000-3.000000 0,-6.000000-3.000000 0,-2.000000-7.000000 0,3.000000-9.000000 0,3.000000-10.000000 0,4.000000-8.000000 0,1.000000-12.000000-21,0.000000-12.000000-39,0.000000-13.000000-39,0.000000-12.000000-41</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52950.000000 30400.000000 1000,'-5.000000'168.000000'0,"-9.000000"-11.000000"0 ,-10.000000-14.000000 0,-8.000000-11.000000 0,-4.000000-14.000000 0,3.000000-11.000000 0,3.000000-14.000000 0,4.000000-11.000000 0,-1.000000-15.000000-21,-3.000000-16.000000-39,-3.000000-15.000000-39,-2.000000-15.000000-41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1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53650.000000 31450.000000 1000,'115.000000'87.000000'-21,"-18.000000"-24.000000"-39 ,-19.000000-26.000000-39,-18.000000-24.000000-41</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57600.000000 28950.000000 1000,'-4.000000'-61.000000'0,"-5.000000"28.000000"0 ,-7.000000 28.000000 0,-5.000000 29.000000 0,-4.000000 19.000000 0,0.000000 14.000000 0,0.000000 11.000000 0,0.000000 14.000000 0,0.000000 10.000000 0,0.000000 9.000000 0,0.000000 10.000000 0,0.000000 10.000000 0,3.000000 5.000000 0,6.000000 4.000000 0,7.000000 3.000000 0,6.000000 3.000000 0,3.000000-2.000000 0,0.000000-6.000000 0,0.000000-6.000000 0,0.000000-6.000000 0,3.000000-10.000000 0,6.000000-12.000000 0,7.000000-13.000000 0,6.000000-12.000000 0,4.000000-15.000000 0,4.000000-15.000000 0,3.000000-15.000000 0,3.000000-16.000000 0,1.000000-15.000000 0,1.000000-11.000000 0,-1.000000-14.000000 0,1.000000-11.000000 0,-4.000000-7.000000-21,-6.000000 0.000000-39,-6.000000 0.000000-39,-6.000000 0.000000-41</inkml:trace>
</inkml:ink>
</file>

<file path=ppt/ink/ink17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56450.000000 29400.000000 1000,'171.000000'-22.000000'0,"-5.000000"6.000000"0 ,-7.000000 7.000000 0,-5.000000 6.000000 0,-14.000000 6.000000 0,-18.000000 6.000000 0,-19.000000 7.000000 0,-18.000000 6.000000 0,-14.000000 1.000000-21,-5.000000-3.000000-39,-7.000000-3.000000-39,-5.000000-2.000000-41</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58850.000000 30250.000000 1000,'0.000000'139.000000'0,"0.000000"-22.000000"0 ,0.000000-22.000000 0,0.000000-21.000000 0,0.000000-15.000000 0,0.000000-6.000000 0,0.000000-6.000000 0,0.000000-6.000000 0</inkml:trace>
</inkml:ink>
</file>

<file path=ppt/ink/ink1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40050.000000 29750.000000 1000,'95.000000'-72.000000'0,"-9.000000"6.000000"0 ,-10.000000 7.000000 0,-8.000000 6.000000 0,-4.000000 6.000000 0,3.000000 6.000000 0,3.000000 7.000000 0,4.000000 6.000000 0,-1.000000 6.000000 0,-3.000000 6.000000 0,-3.000000 7.000000 0,-2.000000 6.000000 0,-8.000000 6.000000 0,-8.000000 6.000000 0,-10.000000 7.000000 0,-9.000000 6.000000 0,-10.000000 7.000000 0,-9.000000 10.000000 0,-10.000000 10.000000 0,-8.000000 9.000000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59150.000000 29300.000000 1000,'-16.000000'92.000000'0,"19.000000"-16.000000"0 ,19.000000-15.000000 0,19.000000-15.000000 0,9.000000-14.000000-21,0.000000-8.000000-39,0.000000-10.000000-39,0.000000-9.000000-41</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60750.000000 30450.000000 1000,'-69.000000'-47.000000'0,"13.000000"6.000000"0 ,12.000000 7.000000 0,13.000000 6.000000 0,6.000000 1.000000 0,0.000000-3.000000 0,0.000000-3.000000 0,0.000000-2.000000 0,-7.000000 6.000000 0,-11.000000 20.000000 0,-14.000000 18.000000 0,-11.000000 20.000000 0,-6.000000 17.000000 0,4.000000 20.000000 0,3.000000 18.000000 0,3.000000 20.000000 0,3.000000 8.000000 0,3.000000 1.000000 0,3.000000-1.000000 0,4.000000 1.000000 0,7.000000-7.000000 0,13.000000-12.000000 0,12.000000-13.000000 0,13.000000-12.000000 0,20.000000-23.000000 0,28.000000-30.000000 0,28.000000-32.000000 0,29.000000-30.000000 0,15.000000-26.000000 0,3.000000-19.000000 0,3.000000-18.000000 0,4.000000-19.000000 0,-1.000000-8.000000 0,-3.000000 3.000000 0,-3.000000 3.000000 0,-2.000000 4.000000 0,-8.000000 4.000000 0,-8.000000 6.000000 0,-10.000000 7.000000 0,-9.000000 6.000000 0,-13.000000 9.000000 0,-16.000000 13.000000 0,-15.000000 12.000000 0,-15.000000 13.000000 0,-11.000000 6.000000 0,-2.000000 0.000000 0,-3.000000 0.000000 0,-3.000000 0.000000 0,-7.000000 4.000000 0,-9.000000 10.000000 0,-10.000000 10.000000 0,-8.000000 9.000000 0,-4.000000 15.000000 0,3.000000 22.000000 0,3.000000 22.000000 0,4.000000 23.000000 0,1.000000 13.000000 0,0.000000 6.000000 0,0.000000 7.000000 0,0.000000 6.000000 0,1.000000 3.000000 0,4.000000 0.000000 0,3.000000 0.000000 0,3.000000 0.000000 0,4.000000-2.000000 0,7.000000-3.000000 0,6.000000-3.000000 0,7.000000-2.000000 0,2.000000-8.000000 0,1.000000-8.000000 0,-1.000000-10.000000 0,1.000000-9.000000 0</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62400.000000 29800.000000 1000,'-68.000000'207.000000'0,"17.000000"-33.000000"0 ,15.000000-35.000000 0,16.000000-34.000000 0,9.000000-24.000000 0,3.000000-12.000000 0,3.000000-13.000000 0,4.000000-12.000000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63600.000000 29300.000000 1000,'96.000000'-94.000000'0,"-5.000000"13.000000"0 ,-7.000000 12.000000 0,-5.000000 13.000000 0,-3.000000 9.000000 0,4.000000 6.000000 0,3.000000 7.000000 0,3.000000 6.000000 0,-4.000000 4.000000 0,-8.000000 4.000000 0,-10.000000 3.000000 0,-9.000000 3.000000 0,-16.000000-4.000000 0,-22.000000-8.000000 0,-22.000000-10.000000 0,-21.000000-9.000000 0,-10.000000-2.000000 0,3.000000 6.000000 0,3.000000 7.000000 0,4.000000 6.000000 0,1.000000 3.000000 0,0.000000 0.000000 0,0.000000 0.000000 0,0.000000 0.000000 0,0.000000 7.000000 0,0.000000 17.000000 0,0.000000 15.000000 0,0.000000 16.000000 0,3.000000 12.000000 0,6.000000 9.000000 0,7.000000 10.000000 0,6.000000 10.000000 0,6.000000 8.000000 0,6.000000 10.000000 0,7.000000 10.000000 0,6.000000 9.000000 0,1.000000-1.000000 0,-3.000000-8.000000 0,-3.000000-10.000000 0,-2.000000-9.000000 0,-6.000000-2.000000 0,-6.000000 6.000000 0,-6.000000 7.000000 0,-6.000000 6.000000 0,-4.000000-5.000000 0,1.000000-16.000000 0,-1.000000-15.000000 0,1.000000-15.000000 0,-4.000000-12.000000 0,-6.000000-6.000000 0,-6.000000-6.000000 0,-6.000000-6.000000 0,-2.000000-9.000000 0,3.000000-8.000000 0,3.000000-10.000000 0,4.000000-9.000000 0,2.000000-10.000000 0,4.000000-9.000000 0,3.000000-10.000000 0,3.000000-8.000000 0,9.000000-9.000000 0,16.000000-6.000000 0,15.000000-6.000000 0,17.000000-6.000000 0,11.000000-7.000000 0,10.000000-6.000000 0,10.000000-6.000000 0,9.000000-6.000000 0,2.000000-2.000000 0,-2.000000 3.000000 0,-3.000000 3.000000 0,-3.000000 4.000000 0,-2.000000 2.000000 0,0.000000 4.000000 0,0.000000 3.000000 0,0.000000 3.000000 0,-5.000000 7.000000 0,-9.000000 14.000000 0,-10.000000 11.000000 0,-8.000000 14.000000 0,-11.000000 5.000000 0,-8.000000 1.000000 0,-10.000000-1.000000 0,-9.000000 1.000000 0,-12.000000 4.000000 0,-11.000000 9.000000 0,-14.000000 10.000000 0,-11.000000 10.000000 0,-3.000000 10.000000 0,10.000000 13.000000 0,10.000000 12.000000 0,9.000000 13.000000 0,4.000000 9.000000 0,1.000000 6.000000 0,-1.000000 7.000000 0,1.000000 6.000000 0,4.000000-1.000000 0,9.000000-5.000000 0,10.000000-7.000000 0,10.000000-5.000000 0,5.000000-9.000000 0,4.000000-9.000000 0,3.000000-10.000000 0,3.000000-8.000000 0,3.000000-9.000000 0,3.000000-6.000000 0,3.000000-6.000000 0,4.000000-6.000000 0,1.000000-6.000000 0,0.000000-2.000000 0,0.000000-3.000000 0,0.000000-3.000000 0</inkml:trace>
</inkml:ink>
</file>

<file path=ppt/ink/ink184.xml><?xml version="1.0" encoding="utf-8"?>
<inkml:ink xmlns:inkml="http://www.w3.org/2003/InkML">
  <annotation type="ScanImages2ExtractSignatures">1</annotation>
  <annotation type="ScanImagesWidth">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64600.000000 29700.000000 1000,'-30.000000'101.000000'0,"41.000000"-46.000000"0 ,40.000000-47.000000 0,42.000000-47.000000 0,17.000000-24.000000 0,-2.000000 1.000000 0,-3.000000-1.000000 0,-3.000000 1.000000 0,-4.000000 1.000000 0,-3.000000 3.000000 0,-3.000000 3.000000 0,-2.000000 4.000000 0,-9.000000 5.000000 0,-12.000000 10.000000 0,-13.000000 10.000000 0,-12.000000 9.000000 0,-18.000000 4.000000 0,-21.000000 1.000000 0,-22.000000-1.000000 0,-22.000000 1.000000 0,-7.000000-4.000000 0,10.000000-6.000000 0,10.000000-6.000000 0,9.000000-6.000000 0,7.000000 5.000000 0,7.000000 20.000000 0,6.000000 18.000000 0,7.000000 20.000000 0,4.000000 16.000000 0,3.000000 16.000000 0,3.000000 15.000000 0,4.000000 17.000000 0,-3.000000 8.000000 0,-5.000000 4.000000 0,-7.000000 3.000000 0,-5.000000 3.000000 0,-4.000000-1.000000 0,0.000000-2.000000 0,0.000000-3.000000 0,0.000000-3.000000 0,0.000000-7.000000 0,0.000000-9.000000 0,0.000000-10.000000 0,0.000000-8.000000 0,-4.000000-11.000000 0,-5.000000-8.000000 0,-7.000000-10.000000 0,-5.000000-9.000000 0,-6.000000-12.000000 0,-3.000000-11.000000 0,-3.000000-14.000000 0,-2.000000-11.000000 0,0.000000-12.000000 0,7.000000-9.000000 0,6.000000-10.000000 0,7.000000-8.000000 0,4.000000-8.000000 0,3.000000-2.000000 0,3.000000-3.000000 0,4.000000-3.000000 0,5.000000-2.000000 0,10.000000 0.000000 0,10.000000 0.000000 0,9.000000 0.000000 0,6.000000 1.000000 0,3.000000 4.000000 0,3.000000 3.000000 0,4.000000 3.000000 0,-3.000000 4.000000-21,-5.000000 7.000000-39,-7.000000 6.000000-39,-5.000000 7.000000-41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66750.000000 28500.000000 1000,'70.000000'-93.000000'0,"-9.000000"17.000000"0 ,-10.000000 15.000000 0,-8.000000 16.000000 0,-6.000000 5.000000 0,1.000000-2.000000 0,-1.000000-3.000000 0,1.000000-3.000000 0,1.000000-2.000000 0,3.000000 0.000000 0,3.000000 0.000000 0,4.000000 0.000000 0,-1.000000 4.000000 0,-3.000000 10.000000 0,-3.000000 10.000000 0,-2.000000 9.000000 0</inkml:trace>
</inkml:ink>
</file>

<file path=ppt/ink/ink18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67300.000000 27700.000000 1000,'-22.000000'-71.000000'0,"6.000000"10.000000"0 ,7.000000 10.000000 0,6.000000 9.000000 0,-1.000000 21.000000 0,-5.000000 35.000000 0,-7.000000 35.000000 0,-5.000000 34.000000 0,-4.000000 23.000000 0,0.000000 13.000000 0,0.000000 12.000000 0,0.000000 13.000000 0,-5.000000 12.000000 0,-9.000000 13.000000 0,-10.000000 12.000000 0,-8.000000 13.000000 0,-6.000000-1.000000 0,1.000000-11.000000 0,-1.000000-14.000000 0,1.000000-11.000000 0,2.000000-18.000000 0,7.000000-22.000000 0,6.000000-22.000000 0,7.000000-21.000000 0</inkml:trace>
</inkml:ink>
</file>

<file path=ppt/ink/ink18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66900.000000 29450.000000 1000,'21.000000'117.000000'0,"-5.000000"-16.000000"0 ,-7.000000-15.000000 0,-5.000000-15.000000 0,-8.000000-9.000000 0,-5.000000 1.000000 0,-7.000000-1.000000 0,-5.000000 1.000000 0,-4.000000-6.000000 0,0.000000-8.000000 0,0.000000-10.000000 0,0.000000-9.000000 0,3.000000-13.000000 0,6.000000-16.000000 0,7.000000-15.000000 0,6.000000-15.000000 0</inkml:trace>
</inkml:ink>
</file>

<file path=ppt/ink/ink188.xml><?xml version="1.0" encoding="utf-8"?>
<inkml:ink xmlns:inkml="http://www.w3.org/2003/InkML">
  <annotation type="ScanImages2ExtractSignatures">1</annotation>
  <annotation type="ScanImagesWidth">2949164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67300.000000 28800.000000 1000,'70.000000'-46.000000'0,"-9.000000"10.000000"0 ,-10.000000 10.000000 0,-8.000000 9.000000 0,-6.000000 13.000000 0,1.000000 20.000000 0,-1.000000 18.000000 0,1.000000 20.000000 0,-3.000000 14.000000 0,-2.000000 14.000000 0,-3.000000 11.000000 0,-3.000000 14.000000 0,-6.000000 5.000000 0,-5.000000 1.000000 0,-7.000000-1.000000 0,-5.000000 1.000000 0,-4.000000-4.000000 0,0.000000-6.000000 0,0.000000-6.000000 0,0.000000-6.000000 0,0.000000-10.000000 0,0.000000-12.000000 0,0.000000-13.000000 0,0.000000-12.000000 0,-7.000000-16.000000 0,-11.000000-19.000000 0,-14.000000-18.000000 0,-11.000000-19.000000 0,-7.000000-16.000000 0,0.000000-12.000000 0,0.000000-13.000000 0,0.000000-12.000000 0,3.000000-2.000000 0,6.000000 9.000000 0,7.000000 10.000000 0,6.000000 10.000000 0</inkml:trace>
</inkml:ink>
</file>

<file path=ppt/ink/ink189.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67250.000000 29400.000000 1000,'112.000000'31.000000'0,"-24.000000"13.000000"0 ,-26.000000 12.000000 0,-24.000000 13.000000 0,-13.000000-10.000000 0,0.000000-31.000000 0,0.000000-31.000000 0,0.000000-31.000000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40350.000000 30050.000000 1000,'43.000000'93.000000'0,"-11.000000"-11.000000"0 ,-14.000000-14.000000 0,-11.000000-11.000000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69950.000000 28450.000000 1000,'-91.000000'28.000000'0,"19.000000"6.000000"0 ,19.000000 7.000000 0,19.000000 6.000000 0,12.000000 4.000000 0,6.000000 4.000000 0,7.000000 3.000000 0,6.000000 3.000000 0,7.000000-1.000000 0,10.000000-2.000000 0,10.000000-3.000000 0,9.000000-3.000000 0,7.000000-4.000000 0,7.000000-3.000000 0,6.000000-3.000000 0,7.000000-2.000000 0,0.000000-5.000000 0,-2.000000-2.000000 0,-3.000000-3.000000 0,-3.000000-3.000000 0,-4.000000 1.000000 0,-3.000000 6.000000 0,-3.000000 7.000000 0,-2.000000 6.000000 0,-12.000000 1.000000 0,-19.000000-3.000000 0,-18.000000-3.000000 0,-19.000000-2.000000 0,-10.000000-5.000000 0,1.000000-2.000000 0,-1.000000-3.000000 0,1.000000-3.000000 0,-1.000000-4.000000 0,1.000000-3.000000 0,-1.000000-3.000000 0,1.000000-2.000000 0</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71000.000000 28800.000000 1000,'-2.000000'73.000000'0,"-3.000000"-3.000000"0 ,-3.000000-3.000000 0,-2.000000-2.000000 0,-1.000000-1.000000 0,3.000000 3.000000 0,3.000000 3.000000 0,4.000000 4.000000 0,4.000000-3.000000 0,6.000000-5.000000 0,7.000000-7.000000 0,6.000000-5.000000 0,4.000000-8.000000 0,4.000000-5.000000 0,3.000000-7.000000 0,3.000000-5.000000 0,3.000000-14.000000 0,3.000000-18.000000 0,3.000000-19.000000 0,4.000000-18.000000 0</inkml:trace>
</inkml:ink>
</file>

<file path=ppt/ink/ink192.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71700.000000 27950.000000 1000,'21.000000'137.000000'0,"-5.000000"-24.000000"0 ,-7.000000-26.000000 0,-5.000000-24.000000 0,-3.000000-15.000000 0,4.000000-3.000000 0,3.000000-3.000000 0,3.000000-2.000000 0,3.000000-5.000000-21,3.000000-2.000000-39,3.000000-3.000000-39,4.000000-3.000000-41</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72700.000000 29100.000000 1000,'68.000000'212.000000'0,"-11.000000"-24.000000"0 ,-14.000000-26.000000 0,-11.000000-24.000000 0,-11.000000-17.000000 0,-5.000000-5.000000 0,-7.000000-7.000000 0,-5.000000-5.000000 0,-4.000000-11.000000 0,0.000000-11.000000 0,0.000000-14.000000 0,0.000000-11.000000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75500.000000 28100.000000 1000,'-25.000000'126.000000'0,"0.000000"4.000000"0 ,0.000000 3.000000 0,0.000000 3.000000 0,3.000000 6.000000 0,6.000000 9.000000 0,7.000000 10.000000 0,6.000000 10.000000 0,3.000000-3.000000 0,0.000000-11.000000 0,0.000000-14.000000 0,0.000000-11.000000 0,3.000000-15.000000 0,6.000000-16.000000 0,7.000000-15.000000 0,6.000000-15.000000 0,6.000000-20.000000 0,6.000000-21.000000 0,7.000000-22.000000 0,6.000000-22.000000 0,-4.000000-21.000000 0,-11.000000-18.000000 0,-14.000000-19.000000 0,-11.000000-18.000000 0,-6.000000-3.000000-21,4.000000 17.000000-39,3.000000 15.000000-39,3.000000 16.000000-41</inkml:trace>
</inkml:ink>
</file>

<file path=ppt/ink/ink19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74600.000000 28700.000000 1000,'95.000000'65.000000'0,"-9.000000"-18.000000"0 ,-10.000000-19.000000 0,-8.000000-18.000000 0,-4.000000-9.000000 0,3.000000 4.000000 0,3.000000 3.000000 0,4.000000 3.000000 0,-3.000000-1.000000 0,-5.000000-2.000000 0,-7.000000-3.000000 0,-5.000000-3.000000 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75900.000000 29350.000000 1000,'0.000000'95.000000'0,"0.000000"-9.000000"0 ,0.000000-10.000000 0,0.000000-8.000000 0,0.000000-4.000000 0,0.000000 3.000000 0,0.000000 3.000000 0,0.000000 4.000000 0,0.000000-3.000000 0,0.000000-5.000000 0,0.000000-7.000000 0,0.000000-5.000000 0,3.000000-15.000000 0,6.000000-22.000000 0,7.000000-22.000000 0,6.000000-21.000000 0,1.000000-12.000000-21,-3.000000 1.000000-39,-3.000000-1.000000-39,-2.000000 1.000000-41</inkml:trace>
</inkml:ink>
</file>

<file path=ppt/ink/ink197.xml><?xml version="1.0" encoding="utf-8"?>
<inkml:ink xmlns:inkml="http://www.w3.org/2003/InkML">
  <annotation type="ScanImages2ExtractSignatures">1</annotation>
  <annotation type="ScanImagesWidth">-2084569072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76100.000000 28450.000000 1000,'43.000000'93.000000'0,"-11.000000"-11.000000"0 ,-14.000000-14.000000 0,-11.000000-11.000000 0</inkml:trace>
</inkml:ink>
</file>

<file path=ppt/ink/ink198.xml><?xml version="1.0" encoding="utf-8"?>
<inkml:ink xmlns:inkml="http://www.w3.org/2003/InkML">
  <annotation type="ScanImages2ExtractSignatures">1</annotation>
  <annotation type="ScanImagesWidth">-2084569078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77300.000000 30000.000000 1000,'-111.000000'-82.000000'0,"28.000000"39.000000"0 ,28.000000 36.000000 0,29.000000 39.000000 0,13.000000 21.000000 0,1.000000 6.000000 0,-1.000000 7.000000 0,1.000000 6.000000 0,1.000000-2.000000 0,3.000000-9.000000 0,3.000000-10.000000 0,4.000000-8.000000 0,8.000000-8.000000 0,17.000000-2.000000 0,15.000000-3.000000 0,16.000000-3.000000 0,5.000000-7.000000 0,-2.000000-9.000000 0,-3.000000-10.000000 0,-3.000000-8.000000 0,-4.000000-12.000000 0,-3.000000-12.000000 0,-3.000000-13.000000 0,-2.000000-12.000000 0,-3.000000-12.000000 0,1.000000-8.000000 0,-1.000000-10.000000 0,1.000000-9.000000 0,-4.000000-7.000000 0,-6.000000-3.000000 0,-6.000000-3.000000 0,-6.000000-2.000000 0,-6.000000-6.000000 0,-2.000000-6.000000 0,-3.000000-6.000000 0,-3.000000-6.000000 0,-2.000000-2.000000 0,0.000000 3.000000 0,0.000000 3.000000 0,0.000000 4.000000 0,0.000000 4.000000 0,0.000000 6.000000 0,0.000000 7.000000 0,0.000000 6.000000 0,0.000000 10.000000 0,0.000000 17.000000 0,0.000000 15.000000 0,0.000000 16.000000 0,-5.000000 26.000000 0,-9.000000 38.000000 0,-10.000000 37.000000 0,-8.000000 38.000000 0,-1.000000 26.000000 0,9.000000 16.000000 0,10.000000 15.000000 0,10.000000 17.000000 0,4.000000 10.000000 0,0.000000 6.000000 0,0.000000 7.000000 0,0.000000 6.000000 0,3.000000-4.000000 0,6.000000-11.000000 0,7.000000-14.000000 0,6.000000-11.000000 0,4.000000-15.000000 0,4.000000-16.000000 0,3.000000-15.000000 0,3.000000-15.000000 0,-2.000000-15.000000 0,-6.000000-12.000000 0,-6.000000-13.000000 0,-6.000000-12.000000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79400.000000 29250.000000 1000,'87.000000'135.000000'0,"-24.000000"-27.000000"0 ,-26.000000-28.000000 0,-24.000000-28.000000 0,-13.000000-15.000000 0,0.000000 1.000000 0,0.000000-1.000000 0,0.000000 1.000000 0,-7.000000-1.000000 0,-11.000000 1.000000 0,-14.000000-1.000000 0,-11.000000 1.000000 0,-7.000000 1.000000 0,0.000000 3.000000 0,0.000000 3.000000 0,0.000000 4.000000 0,1.000000-3.000000 0,4.000000-5.000000 0,3.000000-7.000000 0,3.000000-5.000000 0,3.000000-1.000000 0,3.000000 6.000000 0,3.000000 7.000000 0,4.000000 6.000000 0,7.000000 1.000000 0,13.000000-3.000000 0,12.000000-3.000000 0,13.000000-2.000000 0,10.000000-6.000000 0,10.000000-6.000000 0,10.000000-6.000000 0,9.000000-6.000000 0,4.000000-4.000000 0,1.000000 1.000000 0,-1.000000-1.000000 0,1.000000 1.000000 0,-3.000000-3.000000 0,-2.000000-2.000000 0,-3.000000-3.000000 0,-3.000000-3.000000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28850.000000 31750.000000 1000,'25.000000'-58.000000'0,"0.000000"34.000000"0 ,0.000000 35.000000 0,0.000000 35.000000 0,-4.000000 24.000000 0,-5.000000 16.000000 0,-7.000000 15.000000 0,-5.000000 17.000000 0,-8.000000 5.000000 0,-5.000000-3.000000 0,-7.000000-3.000000 0,-5.000000-2.000000 0,-1.000000-9.000000 0,6.000000-12.000000 0,7.000000-13.000000 0,6.000000-12.000000 0</inkml:trace>
</inkml:ink>
</file>

<file path=ppt/ink/ink2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40850.000000 29650.000000 1000,'68.000000'4.000000'0,"-11.000000"10.000000"0 ,-14.000000 10.000000 0,-11.000000 9.000000 0,-12.000000 6.000000 0,-9.000000 3.000000 0,-10.000000 3.000000 0,-8.000000 4.000000 0,-9.000000 4.000000 0,-6.000000 6.000000 0,-6.000000 7.000000 0,-6.000000 6.000000 0,-4.000000 1.000000 0,1.000000-3.000000 0,-1.000000-3.000000 0,1.000000-2.000000 0,4.000000-6.000000 0,9.000000-6.000000 0,10.000000-6.000000 0,10.000000-6.000000 0,11.000000-12.000000 0,17.000000-15.000000 0,15.000000-15.000000 0,16.000000-16.000000 0,4.000000-5.000000 0,-6.000000 6.000000 0,-6.000000 7.000000 0,-6.000000 6.000000 0,-9.000000 10.000000 0,-8.000000 17.000000 0,-10.000000 15.000000 0,-9.000000 16.000000 0,-5.000000 10.000000 0,0.000000 7.000000 0,0.000000 6.000000 0,0.000000 7.000000 0,0.000000-3.000000 0,0.000000-8.000000 0,0.000000-10.000000 0,0.000000-9.000000 0,3.000000-9.000000 0,6.000000-5.000000 0,7.000000-7.000000 0,6.000000-5.000000 0,7.000000-11.000000 0,10.000000-11.000000 0,10.000000-14.000000 0,9.000000-11.000000 0,1.000000-9.000000-21,-6.000000-3.000000-39,-6.000000-3.000000-39,-6.000000-2.000000-41</inkml:trace>
</inkml:ink>
</file>

<file path=ppt/ink/ink20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74050.000000 32850.000000 1000,'-57.000000'1.000000'0,"39.000000"4.000000"0 ,36.000000 3.000000 0,39.000000 3.000000 0,21.000000-7.000000 0,6.000000-15.000000 0,7.000000-15.000000 0,6.000000-16.000000 0,1.000000-5.000000 0,-3.000000 6.000000 0,-3.000000 7.000000 0,-2.000000 6.000000 0,-20.000000 3.000000 0,-34.000000 0.000000 0,-35.000000 0.000000 0,-33.000000 0.000000 0,-18.000000 0.000000 0,0.000000 0.000000 0,0.000000 0.000000 0,0.000000 0.000000 0,3.000000 0.000000 0,6.000000 0.000000 0,7.000000 0.000000 0,6.000000 0.000000 0,6.000000 18.000000 0,6.000000 39.000000 0,7.000000 36.000000 0,6.000000 39.000000 0,7.000000 21.000000 0,10.000000 6.000000 0,10.000000 7.000000 0,9.000000 6.000000 0,1.000000-1.000000 0,-6.000000-5.000000 0,-6.000000-7.000000 0,-6.000000-5.000000 0,-7.000000-11.000000 0,-6.000000-11.000000 0,-6.000000-14.000000 0,-6.000000-11.000000 0,-6.000000-12.000000 0,-2.000000-9.000000 0,-3.000000-10.000000 0,-3.000000-8.000000 0,-6.000000-11.000000 0,-5.000000-8.000000 0,-7.000000-10.000000 0,-5.000000-9.000000 0,-1.000000-13.000000 0,6.000000-16.000000 0,7.000000-15.000000 0,6.000000-15.000000 0,4.000000-12.000000 0,4.000000-6.000000 0,3.000000-6.000000 0,3.000000-6.000000 0,7.000000-4.000000 0,14.000000 1.000000 0,11.000000-1.000000 0,14.000000 1.000000 0,13.000000 1.000000 0,16.000000 3.000000 0,15.000000 3.000000 0,17.000000 4.000000 0,8.000000 2.000000 0,4.000000 4.000000 0,3.000000 3.000000 0,3.000000 3.000000 0,-1.000000 1.000000 0,-2.000000 1.000000 0,-3.000000-1.000000 0,-3.000000 1.000000 0,-9.000000 2.000000 0,-11.000000 7.000000 0,-14.000000 6.000000 0,-11.000000 7.000000 0,-23.000000 2.000000 0,-31.000000 1.000000 0,-31.000000-1.000000 0,-31.000000 1.000000 0,-13.000000 5.000000 0,6.000000 14.000000 0,7.000000 11.000000 0,6.000000 14.000000 0,6.000000 8.000000 0,6.000000 7.000000 0,7.000000 6.000000 0,6.000000 7.000000 0,6.000000 5.000000 0,6.000000 7.000000 0,7.000000 6.000000 0,6.000000 7.000000 0,6.000000 2.000000 0,6.000000 1.000000 0,7.000000-1.000000 0,6.000000 1.000000 0,4.000000-4.000000 0,4.000000-6.000000 0,3.000000-6.000000 0,3.000000-6.000000 0,3.000000-6.000000 0,3.000000-2.000000 0,3.000000-3.000000 0,4.000000-3.000000 0,-1.000000-6.000000 0,-3.000000-5.000000 0,-3.000000-7.000000 0,-2.000000-5.000000 0,-17.000000 2.000000 0,-28.000000 13.000000 0,-28.000000 12.000000 0,-27.000000 13.000000 0,-20.000000 9.000000 0,-9.000000 6.000000 0,-10.000000 7.000000 0,-8.000000 6.000000 0,-1.000000 4.000000 0,9.000000 4.000000 0,10.000000 3.000000 0,10.000000 3.000000 0,7.000000-5.000000 0,6.000000-12.000000 0,7.000000-13.000000 0,6.000000-12.000000 0,21.000000-10.000000 0,39.000000-6.000000 0,36.000000-6.000000 0,39.000000-6.000000 0,22.000000-10.000000 0,10.000000-12.000000 0,10.000000-13.000000 0,9.000000-12.000000 0,4.000000-9.000000 0,1.000000-2.000000 0,-1.000000-3.000000 0,1.000000-3.000000 0,-7.000000 1.000000 0,-12.000000 6.000000 0,-13.000000 7.000000 0,-12.000000 6.000000 0,-24.000000 3.000000 0,-34.000000 0.000000 0,-35.000000 0.000000 0,-33.000000 0.000000 0,-17.000000 3.000000 0,4.000000 6.000000 0,3.000000 7.000000 0,3.000000 6.000000 0,4.000000 17.000000 0,7.000000 28.000000 0,6.000000 28.000000 0,7.000000 29.000000 0,5.000000 11.000000 0,7.000000-2.000000 0,6.000000-3.000000 0,7.000000-3.000000 0,2.000000-1.000000 0,1.000000 4.000000 0,-1.000000 3.000000 0,1.000000 3.000000 0,-6.000000-4.000000 0,-8.000000-8.000000 0,-10.000000-10.000000 0,-9.000000-9.000000 0,-7.000000-12.000000 0,-3.000000-11.000000 0,-3.000000-14.000000 0,-2.000000-11.000000 0,-6.000000-12.000000 0,-6.000000-9.000000 0,-6.000000-10.000000 0,-6.000000-8.000000 0,-1.000000-12.000000 0,7.000000-12.000000 0,6.000000-13.000000 0,7.000000-12.000000 0,5.000000-9.000000 0,7.000000-2.000000 0,6.000000-3.000000 0,7.000000-3.000000 0,13.000000-2.000000 0,22.000000 0.000000 0,22.000000 0.000000 0,23.000000 0.000000 0,14.000000 1.000000 0,10.000000 4.000000 0,10.000000 3.000000 0,9.000000 3.000000 0,7.000000-2.000000 0,7.000000-6.000000 0,6.000000-6.000000 0,7.000000-6.000000 0,2.000000-6.000000 0,1.000000-2.000000 0,-1.000000-3.000000 0,1.000000-3.000000 0,-3.000000-2.000000 0,-2.000000 0.000000 0,-3.000000 0.000000 0,-3.000000 0.000000 0,-7.000000 4.000000 0,-9.000000 10.000000 0,-10.000000 10.000000 0,-8.000000 9.000000 0,-12.000000 9.000000 0,-12.000000 9.000000 0,-13.000000 10.000000 0,-12.000000 10.000000 0,-19.000000 5.000000 0,-25.000000 4.000000 0,-25.000000 3.000000 0,-25.000000 3.000000 0,-10.000000 3.000000 0,7.000000 3.000000 0,6.000000 3.000000 0,7.000000 4.000000 0,2.000000 1.000000 0,1.000000 0.000000 0,-1.000000 0.000000 0,1.000000 0.000000 0,-3.000000-2.000000 0,-2.000000-3.000000 0,-3.000000-3.000000 0,-3.000000-2.000000 0,1.000000 2.000000 0,6.000000 9.000000 0,7.000000 10.000000 0,6.000000 10.000000 0,1.000000 13.000000 0,-3.000000 19.000000 0,-3.000000 19.000000 0,-2.000000 19.000000 0,-3.000000 12.000000 0,1.000000 6.000000 0,-1.000000 7.000000 0,1.000000 6.000000 0,-3.000000 3.000000 0,-2.000000 0.000000 0,-3.000000 0.000000 0,-3.000000 0.000000 0,-1.000000-5.000000 0,4.000000-9.000000 0,3.000000-10.000000 0,3.000000-8.000000 0,6.000000-23.000000 0,9.000000-34.000000 0,10.000000-35.000000 0,10.000000-33.000000 0,11.000000-20.000000 0,17.000000-3.000000 0,15.000000-3.000000 0,16.000000-2.000000 0,7.000000-1.000000 0,1.000000 3.000000 0,-1.000000 3.000000 0,1.000000 4.000000 0,-3.000000 7.000000 0,-2.000000 13.000000 0,-3.000000 12.000000 0,-3.000000 13.000000 0,-7.000000 10.000000 0,-9.000000 10.000000 0,-10.000000 10.000000 0,-8.000000 9.000000 0,-8.000000 9.000000 0,-2.000000 9.000000 0,-3.000000 10.000000 0,-3.000000 10.000000 0,-7.000000 5.000000 0,-9.000000 4.000000 0,-10.000000 3.000000 0,-8.000000 3.000000 0,-6.000000-2.000000 0,1.000000-6.000000 0,-1.000000-6.000000 0,1.000000-6.000000 0,1.000000-26.000000 0,3.000000-43.000000 0,3.000000-44.000000 0,4.000000-43.000000 0,7.000000-23.000000 0,13.000000 1.000000 0,12.000000-1.000000 0,13.000000 1.000000 0,10.000000 1.000000 0,10.000000 3.000000 0,10.000000 3.000000 0,9.000000 4.000000 0,6.000000 7.000000 0,3.000000 13.000000 0,3.000000 12.000000 0,4.000000 13.000000 0,2.000000 13.000000 0,4.000000 17.000000 0,3.000000 15.000000 0,3.000000 16.000000 0,-4.000000 15.000000 0,-8.000000 16.000000 0,-10.000000 15.000000 0,-9.000000 17.000000 0,-10.000000 7.000000 0,-9.000000 0.000000 0,-10.000000 0.000000 0,-8.000000 0.000000 0,-11.000000 0.000000 0,-8.000000 0.000000 0,-10.000000 0.000000 0,-9.000000 0.000000 0,-7.000000-5.000000 0,-3.000000-9.000000 0,-3.000000-10.000000 0,-2.000000-8.000000 0,-5.000000-9.000000 0,-2.000000-6.000000 0,-3.000000-6.000000 0,-3.000000-6.000000 0,-1.000000-10.000000 0,4.000000-12.000000 0,3.000000-13.000000 0,3.000000-12.000000 0,4.000000-10.000000 0,7.000000-6.000000 0,6.000000-6.000000 0,7.000000-6.000000 0,4.000000-6.000000 0,3.000000-2.000000 0,3.000000-3.000000 0,4.000000-3.000000 0,5.000000 2.000000 0,10.000000 10.000000 0,10.000000 10.000000 0,9.000000 9.000000 0,4.000000 13.000000 0,1.000000 20.000000 0,-1.000000 18.000000 0,1.000000 20.000000 0,-6.000000 13.000000 0,-8.000000 9.000000 0,-10.000000 10.000000 0,-9.000000 10.000000 0,-5.000000-1.000000 0,0.000000-9.000000 0,0.000000-10.000000 0,0.000000-8.000000 0,0.000000-15.000000-21,0.000000-19.000000-39,0.000000-18.000000-39,0.000000-19.000000-41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78950.000000 32700.000000 1000,'-44.000000'140.000000'0,"13.000000"-18.000000"0 ,12.000000-19.000000 0,13.000000-18.000000 0,7.000000-14.000000 0,4.000000-5.000000 0,3.000000-7.000000 0,3.000000-5.000000 0,4.000000-6.000000 0,7.000000-3.000000 0,6.000000-3.000000 0,7.000000-2.000000 0,4.000000-6.000000 0,3.000000-6.000000 0,3.000000-6.000000 0,4.000000-6.000000 0,-1.000000-2.000000 0,-3.000000 3.000000 0,-3.000000 3.000000 0,-2.000000 4.000000 0,-9.000000 5.000000 0,-12.000000 10.000000 0,-13.000000 10.000000 0,-12.000000 9.000000 0,-12.000000 1.000000 0,-8.000000-6.000000 0,-10.000000-6.000000 0,-9.000000-6.000000 0,-4.000000-6.000000 0,4.000000-2.000000 0,3.000000-3.000000 0,3.000000-3.000000 0</inkml:trace>
</inkml:ink>
</file>

<file path=ppt/ink/ink202.xml><?xml version="1.0" encoding="utf-8"?>
<inkml:ink xmlns:inkml="http://www.w3.org/2003/InkML">
  <annotation type="ScanImages2ExtractSignatures">1</annotation>
  <annotation type="ScanImagesWidth">13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3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79900.000000 33000.000000 1000,'21.000000'73.000000'0,"-5.000000"-3.000000"0 ,-7.000000-3.000000 0,-5.000000-2.000000 0,-6.000000 0.000000 0,-3.000000 7.000000 0,-3.000000 6.000000 0,-2.000000 7.000000 0,-1.000000 5.000000 0,3.000000 7.000000 0,3.000000 6.000000 0,4.000000 7.000000 0,2.000000 7.000000 0,4.000000 9.000000 0,3.000000 10.000000 0,3.000000 10.000000 0,-1.000000 5.000000 0,-2.000000 4.000000 0,-3.000000 3.000000 0,-3.000000 3.000000 0,-4.000000-2.000000 0,-3.000000-6.000000 0,-3.000000-6.000000 0,-2.000000-6.000000 0,-8.000000-7.000000 0,-8.000000-6.000000 0,-10.000000-6.000000 0,-9.000000-6.000000 0,-12.000000-9.000000 0,-11.000000-8.000000 0,-14.000000-10.000000 0,-11.000000-9.000000 0,-7.000000-15.000000 0,0.000000-18.000000 0,0.000000-19.000000 0,0.000000-18.000000 0,0.000000-18.000000 0,0.000000-16.000000 0,0.000000-15.000000 0,0.000000-15.000000 0,0.000000-15.000000 0,0.000000-12.000000 0,0.000000-13.000000 0,0.000000-12.000000 0,7.000000 1.000000-21,17.000000 16.000000-39,15.000000 15.000000-39,16.000000 17.000000-41</inkml:trace>
</inkml:ink>
</file>

<file path=ppt/ink/ink20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7: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78950.000000 32350.000000 1000,'204.000000'-60.000000'0,"-40.000000"32.000000"0 ,-40.000000 31.000000 0,-41.000000 32.000000 0,-26.000000 18.000000 0,-8.000000 6.000000 0,-10.000000 7.000000 0,-9.000000 6.000000 0</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0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58400.000000 49500.000000 999,'207.000000'135.000000'0,"-33.000000"-27.000000"0 ,-35.000000-28.000000 0,-34.000000-28.000000 0,-34.000000-1.000000 0,-30.000000 29.000000 0,-32.000000 28.000000 0,-30.000000 28.000000 0,-28.000000 10.000000 0,-21.000000-5.000000 0,-22.000000-7.000000 0,-22.000000-5.000000 0,-8.000000-11.000000 0,6.000000-11.000000 0,7.000000-14.000000 0,6.000000-11.000000 0,21.000000-17.000000 0,39.000000-18.000000 0,36.000000-19.000000 0,39.000000-18.000000 0,22.000000-12.000000 0,10.000000-3.000000 0,10.000000-3.000000 0,9.000000-2.000000 0,2.000000 0.000000 0,-2.000000 7.000000 0,-3.000000 6.000000 0,-3.000000 7.000000 0,-9.000000 10.000000 0,-11.000000 16.000000 0,-14.000000 15.000000 0,-11.000000 17.000000 0,-14.000000 13.000000 0,-11.000000 13.000000 0,-14.000000 12.000000 0,-11.000000 13.000000 0,-14.000000 6.000000 0,-11.000000 0.000000 0,-14.000000 0.000000 0,-11.000000 0.000000 0,-7.000000-7.000000 0,0.000000-11.000000 0,0.000000-14.000000 0,0.000000-11.000000 0,4.000000-12.000000-19,10.000000-9.000000-41,10.000000-10.000000-41,9.000000-8.000000-38</inkml:trace>
</inkml:ink>
</file>

<file path=ppt/ink/ink205.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60050.000000 50100.000000 999,'246.000000'-65.000000'0,"-55.000000"23.000000"0 ,-57.000000 22.000000 0,-55.000000 22.000000 0,-34.000000 16.000000 0,-9.000000 14.000000 0,-10.000000 11.000000 0,-8.000000 14.000000 0,-14.000000 5.000000 0,-15.000000 1.000000 0,-15.000000-1.000000 0,-16.000000 1.000000 0,-13.000000 8.000000 0,-9.000000 20.000000 0,-10.000000 18.000000 0,-8.000000 20.000000 0,0.000000-4.000000 0,14.000000-25.000000 0,11.000000-25.000000 0,14.000000-25.000000 0,19.000000-16.000000 0,29.000000-6.000000 0,28.000000-6.000000 0,28.000000-6.000000 0,15.000000-7.000000 0,4.000000-6.000000 0,3.000000-6.000000 0,3.000000-6.000000 0,-1.000000-2.000000 0,-2.000000 3.000000 0,-3.000000 3.000000 0,-3.000000 4.000000 0,-9.000000 13.000000 0,-11.000000 26.000000 0,-14.000000 24.000000 0,-11.000000 26.000000 0,-18.000000 12.000000 0,-22.000000 0.000000 0,-22.000000 0.000000 0,-21.000000 0.000000 0,-12.000000-4.000000 0,1.000000-5.000000 0,-1.000000-7.000000 0,1.000000-5.000000 0,4.000000-8.000000 0,9.000000-5.000000 0,10.000000-7.000000 0,10.000000-5.000000 0</inkml:trace>
</inkml:ink>
</file>

<file path=ppt/ink/ink20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09"/>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63250.000000 49650.000000 999,'20.000000'-74.000000'0,"-9.000000"54.000000"0 ,-10.000000 53.000000 0,-8.000000 53.000000 0,-17.000000 40.000000 0,-21.000000 29.000000 0,-22.000000 28.000000 0,-22.000000 28.000000 0,-13.000000 20.000000 0,-3.000000 13.000000 0,-3.000000 12.000000 0,-2.000000 13.000000 0,2.000000-1.000000 0,9.000000-11.000000 0,10.000000-14.000000 0,10.000000-11.000000 0,11.000000-20.000000 0,17.000000-24.000000 0,15.000000-26.000000 0,16.000000-24.000000 0,10.000000-21.000000 0,7.000000-16.000000 0,6.000000-15.000000 0,7.000000-15.000000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64650.000000 50450.000000 999,'51.000000'-93.000000'0,"4.000000"17.000000"0 ,3.000000 15.000000 0,3.000000 16.000000 0,3.000000 12.000000 0,3.000000 9.000000 0,3.000000 10.000000 0,4.000000 10.000000 0,-4.000000 16.000000 0,-9.000000 26.000000 0,-10.000000 24.000000 0,-8.000000 26.000000 0,-17.000000 15.000000 0,-21.000000 6.000000 0,-22.000000 7.000000 0,-22.000000 6.000000 0,-16.000000 3.000000 0,-9.000000 0.000000 0,-10.000000 0.000000 0,-8.000000 0.000000 0,-4.000000-5.000000 0,3.000000-9.000000 0,3.000000-10.000000 0,4.000000-8.000000 0,18.000000-15.000000 0,34.000000-19.000000 0,35.000000-18.000000 0,35.000000-19.000000 0,19.000000-15.000000 0,7.000000-8.000000 0,6.000000-10.000000 0,7.000000-9.000000 0,-1.000000-2.000000 0,-6.000000 6.000000 0,-6.000000 7.000000 0,-6.000000 6.000000 0,-9.000000 10.000000 0,-8.000000 17.000000 0,-10.000000 15.000000 0,-9.000000 16.000000 0,-12.000000 16.000000 0,-11.000000 20.000000 0,-14.000000 18.000000 0,-11.000000 20.000000 0,-11.000000 5.000000 0,-5.000000-6.000000 0,-7.000000-6.000000 0,-5.000000-6.000000 0,-1.000000-10.000000 0,6.000000-12.000000 0,7.000000-13.000000 0,6.000000-12.000000 0</inkml:trace>
</inkml:ink>
</file>

<file path=ppt/ink/ink208.xml><?xml version="1.0" encoding="utf-8"?>
<inkml:ink xmlns:inkml="http://www.w3.org/2003/InkML">
  <annotation type="ScanImages2ExtractSignatures">1</annotation>
  <annotation type="ScanImagesWidth">-2084569078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67350.000000 50150.000000 999,'-125.000000'176.000000'0,"0.000000"4.000000"0 ,0.000000 3.000000 0,0.000000 3.000000 0,3.000000-2.000000 0,6.000000-6.000000 0,7.000000-6.000000 0,6.000000-6.000000 0,12.000000-15.000000 0,19.000000-21.000000 0,19.000000-22.000000 0,19.000000-22.000000 0,18.000000-19.000000 0,19.000000-16.000000 0,19.000000-15.000000 0,19.000000-15.000000 0,21.000000-20.000000 0,26.000000-21.000000 0,24.000000-22.000000 0,26.000000-22.000000 0,15.000000-13.000000 0,6.000000-3.000000 0,7.000000-3.000000 0,6.000000-2.000000 0,-2.000000 0.000000 0,-9.000000 7.000000 0,-10.000000 6.000000 0,-8.000000 7.000000 0,-14.000000 8.000000 0,-15.000000 14.000000 0,-15.000000 11.000000 0,-16.000000 14.000000 0,-12.000000 8.000000 0,-5.000000 7.000000 0,-7.000000 6.000000 0,-5.000000 7.000000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0"/>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68250.000000 50300.000000 999,'-71.000000'-60.000000'0,"10.000000"82.000000"0 ,10.000000 81.000000 0,9.000000 82.000000 0,7.000000 40.000000 0,7.000000 0.000000 0,6.000000 0.000000 0,7.000000 0.000000 0,7.000000-7.000000 0,9.000000-11.000000 0,10.000000-14.000000 0,10.000000-11.000000 0,5.000000-20.000000-19,4.000000-24.000000-41,3.000000-26.000000-41,3.000000-24.000000-38</inkml:trace>
</inkml:ink>
</file>

<file path=ppt/ink/ink21.xml><?xml version="1.0" encoding="utf-8"?>
<inkml:ink xmlns:inkml="http://www.w3.org/2003/InkML">
  <annotation type="ScanImages2ExtractSignatures">1</annotation>
  <annotation type="ScanImagesWidth">3145777</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47700.000000 29350.000000 1000,'0.000000'115.000000'0,"0.000000"-18.000000"0 ,0.000000-19.000000 0,0.000000-18.000000 0,1.000000-32.000000 0,4.000000-44.000000 0,3.000000-43.000000 0,3.000000-44.000000 0,3.000000-16.000000 0,3.000000 13.000000 0,3.000000 12.000000 0,4.000000 13.000000 0,1.000000 9.000000 0,0.000000 6.000000 0,0.000000 7.000000 0,0.000000 6.000000 0,-2.000000 4.000000 0,-3.000000 4.000000 0,-3.000000 3.000000 0,-2.000000 3.000000 0,-6.000000 15.000000 0,-6.000000 29.000000 0,-6.000000 28.000000 0,-6.000000 28.000000 0,-2.000000 17.000000 0,3.000000 6.000000 0,3.000000 7.000000 0,4.000000 6.000000 0,-1.000000 4.000000 0,-3.000000 4.000000 0,-3.000000 3.000000 0,-2.000000 3.000000 0,-1.000000-2.000000 0,3.000000-6.000000 0,3.000000-6.000000 0,4.000000-6.000000 0,1.000000-9.000000 0,0.000000-8.000000 0,0.000000-10.000000 0,0.000000-9.000000 0,3.000000-7.000000-21,6.000000-3.000000-39,7.000000-3.000000-39,6.000000-2.000000-41</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1"/>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76500.000000 50400.000000 999,'-65.000000'637.000000'0,"23.000000"-124.000000"0 ,22.000000-126.000000 0,22.000000-124.000000 0,10.000000-70.000000 0,1.000000-11.000000 0,-1.000000-14.000000 0,1.000000-11.000000 0,-3.000000-17.000000 0,-2.000000-18.000000 0,-3.000000-19.000000 0,-3.000000-18.000000 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86600.000000 50200.000000 999,'-2.000000'-182.000000'0,"-3.000000"39.000000"0 ,-3.000000 36.000000 0,-2.000000 39.000000 0,-14.000000 28.000000 0,-21.000000 23.000000 0,-22.000000 22.000000 0,-22.000000 22.000000 0,-11.000000 29.000000 0,0.000000 38.000000 0,0.000000 37.000000 0,0.000000 38.000000 0,0.000000 13.000000 0,0.000000-8.000000 0,0.000000-10.000000 0,0.000000-9.000000 0,4.000000-12.000000 0,10.000000-11.000000 0,10.000000-14.000000 0,9.000000-11.000000 0,7.000000-12.000000 0,7.000000-9.000000 0,6.000000-10.000000 0,7.000000-8.000000 0,15.000000-18.000000-19,25.000000-25.000000-41,25.000000-25.000000-41,25.000000-25.000000-38</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86000.000000 50950.000000 999,'18.000000'-63.000000'0,"-11.000000"76.000000"0 ,-14.000000 74.000000 0,-11.000000 76.000000 0,-11.000000 40.000000 0,-5.000000 6.000000 0,-7.000000 7.000000 0,-5.000000 6.000000 0,-1.000000-2.000000 0,6.000000-9.000000 0,7.000000-10.000000 0,6.000000-8.000000 0,6.000000-15.000000 0,6.000000-19.000000 0,7.000000-18.000000 0,6.000000-19.000000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88250.000000 49500.000000 999,'-38.000000'-68.000000'0,"-24.000000"67.000000"0 ,-26.000000 65.000000 0,-24.000000 66.000000 0,-21.000000 45.000000 0,-16.000000 25.000000 0,-15.000000 25.000000 0,-15.000000 25.000000 0,-7.000000 9.000000 0,3.000000-6.000000 0,3.000000-6.000000 0,4.000000-6.000000 0,15.000000-18.000000 0,28.000000-28.000000 0,28.000000-28.000000 0,29.000000-27.000000 0,49.000000-39.000000 0,72.000000-46.000000 0,72.000000-47.000000 0,73.000000-47.000000 0,31.000000-30.000000 0,-5.000000-12.000000 0,-7.000000-13.000000 0,-5.000000-12.000000 0,-12.000000-4.000000 0,-16.000000 7.000000 0,-15.000000 6.000000 0,-15.000000 7.000000 0,-20.000000 8.000000 0,-21.000000 14.000000 0,-22.000000 11.000000 0,-22.000000 14.000000 0,-27.000000 11.000000 0,-31.000000 14.000000 0,-31.000000 11.000000 0,-31.000000 14.000000 0,-15.000000 3.000000 0,4.000000-2.000000 0,3.000000-3.000000 0,3.000000-3.000000 0,4.000000-7.000000 0,7.000000-9.000000 0,6.000000-10.000000 0,7.000000-8.000000 0,5.000000-9.000000 0,7.000000-6.000000 0,6.000000-6.000000 0,7.000000-6.000000 0,5.000000 16.000000 0,7.000000 42.000000 0,6.000000 40.000000 0,7.000000 41.000000 0,-1.000000 30.000000 0,-6.000000 23.000000 0,-6.000000 22.000000 0,-6.000000 22.000000 0,-4.000000 10.000000 0,1.000000 1.000000 0,-1.000000-1.000000 0,1.000000 1.000000 0,4.000000-13.000000 0,9.000000-25.000000 0,10.000000-25.000000 0,10.000000-25.000000 0,11.000000-29.000000 0,17.000000-30.000000 0,15.000000-32.000000 0,16.000000-30.000000 0,5.000000-22.000000 0,-2.000000-8.000000 0,-3.000000-10.000000 0,-3.000000-9.000000 0,-6.000000-5.000000-19,-5.000000 0.000000-41,-7.000000 0.000000-41,-5.000000 0.000000-38</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90200.000000 47800.000000 999,'-133.000000'28.000000'-19,"34.000000"6.000000"-41 ,35.000000 7.000000-41,35.000000 6.000000-38</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89400.000000 49550.000000 999,'232.000000'-97.000000'0,"-33.000000"6.000000"0 ,-35.000000 7.000000 0,-34.000000 6.000000 0,-26.000000 9.000000 0,-15.000000 13.000000 0,-15.000000 12.000000 0,-16.000000 13.000000 0,-19.000000 27.000000 0,-22.000000 45.000000 0,-22.000000 43.000000 0,-21.000000 45.000000 0,-24.000000 19.000000 0,-25.000000-3.000000 0,-25.000000-3.000000 0,-25.000000-2.000000 0,-11.000000-8.000000 0,3.000000-8.000000 0,3.000000-10.000000 0,4.000000-9.000000 0,10.000000-10.000000 0,19.000000-9.000000 0,19.000000-10.000000 0,19.000000-8.000000 0,24.000000-14.000000 0,32.000000-15.000000 0,31.000000-15.000000 0,32.000000-16.000000 0,18.000000-16.000000 0,6.000000-16.000000 0,7.000000-15.000000 0,6.000000-15.000000 0,-4.000000-3.000000 0,-11.000000 14.000000 0,-14.000000 11.000000 0,-11.000000 14.000000 0,-12.000000 13.000000 0,-9.000000 16.000000 0,-10.000000 15.000000 0,-8.000000 17.000000 0,-22.000000 24.000000 0,-30.000000 34.000000 0,-32.000000 35.000000 0,-30.000000 35.000000 0,-19.000000 14.000000 0,-2.000000-2.000000 0,-3.000000-3.000000 0,-3.000000-3.000000 0,2.000000-10.000000 0,10.000000-16.000000 0,10.000000-15.000000 0,9.000000-15.000000 0,29.000000-28.000000 0,51.000000-36.000000 0,49.000000-39.000000 0,51.000000-36.000000 0,21.000000-26.000000 0,-6.000000-12.000000 0,-6.000000-13.000000 0,-6.000000-12.000000 0,-6.000000-2.000000 0,-2.000000 9.000000 0,-3.000000 10.000000 0,-3.000000 10.000000 0,-1.000000 0.000000 0,4.000000-5.000000 0,3.000000-7.000000 0,3.000000-5.000000 0,-4.000000 5.000000 0,-8.000000 19.000000 0,-10.000000 19.000000 0,-9.000000 19.000000 0,-10.000000 19.000000 0,-9.000000 23.000000 0,-10.000000 22.000000 0,-8.000000 22.000000 0,-8.000000 13.000000 0,-2.000000 7.000000 0,-3.000000 6.000000 0,-3.000000 7.000000 0,-2.000000-4.000000 0,0.000000-12.000000 0,0.000000-13.000000 0,0.000000-12.000000 0,6.000000-19.000000 0,13.000000-25.000000 0,12.000000-25.000000 0,13.000000-25.000000 0,7.000000-22.000000 0,4.000000-19.000000 0,3.000000-18.000000 0,3.000000-19.000000 0,4.000000-12.000000 0,7.000000-2.000000 0,6.000000-3.000000 0,7.000000-3.000000 0,4.000000 2.000000 0,3.000000 10.000000 0,3.000000 10.000000 0,4.000000 9.000000 0,1.000000 10.000000 0,0.000000 14.000000 0,0.000000 11.000000 0,0.000000 14.000000 0,-7.000000 14.000000 0,-11.000000 20.000000 0,-14.000000 18.000000 0,-11.000000 20.000000 0,-14.000000 17.000000 0,-11.000000 20.000000 0,-14.000000 18.000000 0,-11.000000 20.000000 0,-17.000000 13.000000 0,-18.000000 9.000000 0,-19.000000 10.000000 0,-18.000000 10.000000 0,-7.000000-6.000000 0,6.000000-18.000000 0,7.000000-19.000000 0,6.000000-18.000000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93100.000000 51150.000000 999,'256.000000'-204.000000'0,"-37.000000"45.000000"0 ,-38.000000 43.000000 0,-37.000000 45.000000 0,-26.000000 24.000000 0,-11.000000 6.000000 0,-14.000000 7.000000 0,-11.000000 6.000000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94050.000000 49450.000000 999,'-52.000000'132.000000'0,"-3.000000"17.000000"0 ,-3.000000 15.000000 0,-2.000000 16.000000 0,-6.000000 18.000000 0,-6.000000 22.000000 0,-6.000000 22.000000 0,-6.000000 23.000000 0,-7.000000 2.000000 0,-6.000000-16.000000 0,-6.000000-15.000000 0,-6.000000-15.000000 0,4.000000-23.000000 0,16.000000-28.000000 0,15.000000-28.000000 0,17.000000-27.000000 0,10.000000-22.000000-19,6.000000-11.000000-41,7.000000-14.000000-41,6.000000-11.000000-38</inkml:trace>
</inkml:ink>
</file>

<file path=ppt/ink/ink218.xml><?xml version="1.0" encoding="utf-8"?>
<inkml:ink xmlns:inkml="http://www.w3.org/2003/InkML">
  <annotation type="ScanImages2ExtractSignatures">1</annotation>
  <annotation type="ScanImagesWidth">3276845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93600.000000 51850.000000 999,'54.000000'228.000000'0,"10.000000"-44.000000"0 ,10.000000-43.000000 0,9.000000-44.000000 0,-1.000000-27.000000-19,-8.000000-9.000000-41,-10.000000-10.000000-41,-9.000000-8.000000-38</inkml:trace>
</inkml:ink>
</file>

<file path=ppt/ink/ink219.xml><?xml version="1.0" encoding="utf-8"?>
<inkml:ink xmlns:inkml="http://www.w3.org/2003/InkML">
  <annotation type="ScanImages2ExtractSignatures">1</annotation>
  <annotation type="ScanImagesWidth">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95700.000000 49500.000000 999,'181.000000'87.000000'0,"-37.000000"-24.000000"0 ,-38.000000-26.000000 0,-37.000000-24.000000 0,-19.000000-13.000000 0,0.000000 0.000000 0,0.000000 0.000000 0,0.000000 0.000000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47900.000000 30650.000000 1000,'-38.000000'42.000000'0,"26.000000"-16.000000"0 ,24.000000-15.000000 0,26.000000-15.000000 0,12.000000-11.000000 0,0.000000-2.000000 0,0.000000-3.000000 0,0.000000-3.000000 0,1.000000 1.000000 0,4.000000 6.000000 0,3.000000 7.000000 0,3.000000 6.000000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94850.000000 51400.000000 999,'-35.000000'82.000000'0,"32.000000"-33.000000"0 ,31.000000-35.000000 0,32.000000-34.000000 0,22.000000-23.000000 0,17.000000-8.000000 0,15.000000-10.000000 0,16.000000-9.000000 0,4.000000-4.000000 0,-6.000000 4.000000 0,-6.000000 3.000000 0,-6.000000 3.000000 0,-6.000000 6.000000 0,-2.000000 9.000000 0,-3.000000 10.000000 0,-3.000000 10.000000 0,-12.000000 14.000000 0,-18.000000 23.000000 0,-19.000000 22.000000 0,-18.000000 22.000000 0,-20.000000 5.000000-19,-18.000000-8.000000-41,-19.000000-10.000000-41,-18.000000-9.000000-38</inkml:trace>
</inkml:ink>
</file>

<file path=ppt/ink/ink22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95950.000000 50250.000000 999,'1.000000'310.000000'0,"4.000000"-27.000000"0 ,3.000000-28.000000 0,3.000000-28.000000 0,-2.000000-17.000000 0,-6.000000-2.000000 0,-6.000000-3.000000 0,-6.000000-3.000000 0,-7.000000-7.000000 0,-6.000000-9.000000 0,-6.000000-10.000000 0,-6.000000-8.000000 0,-6.000000-12.000000 0,-2.000000-12.000000 0,-3.000000-13.000000 0,-3.000000-12.000000 0,-1.000000-16.000000-19,4.000000-19.000000-41,3.000000-18.000000-41,3.000000-19.000000-38</inkml:trace>
</inkml:ink>
</file>

<file path=ppt/ink/ink22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4"/>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97100.000000 50600.000000 999,'192.000000'-133.000000'0,"-16.000000"34.000000"0 ,-15.000000 35.000000 0,-15.000000 35.000000 0,-20.000000 29.000000 0,-21.000000 25.000000 0,-22.000000 25.000000 0,-22.000000 25.000000 0,-21.000000 23.000000 0,-18.000000 22.000000 0,-19.000000 22.000000 0,-18.000000 23.000000 0,-21.000000 10.000000 0,-22.000000 0.000000 0,-22.000000 0.000000 0,-21.000000 0.000000 0,-17.000000-2.000000 0,-8.000000-3.000000 0,-10.000000-3.000000 0,-9.000000-2.000000 0,4.000000-11.000000 0,19.000000-15.000000 0,19.000000-15.000000 0,19.000000-16.000000 0,35.000000-24.000000 0,54.000000-31.000000 0,53.000000-31.000000 0,53.000000-31.000000 0,29.000000-24.000000 0,7.000000-16.000000 0,6.000000-15.000000 0,7.000000-15.000000 0,-10.000000-3.000000-19,-25.000000 14.000000-41,-25.000000 11.000000-41,-25.000000 14.000000-38</inkml:trace>
</inkml:ink>
</file>

<file path=ppt/ink/ink223.xml><?xml version="1.0" encoding="utf-8"?>
<inkml:ink xmlns:inkml="http://www.w3.org/2003/InkML">
  <annotation type="ScanImages2ExtractSignatures">1</annotation>
  <annotation type="ScanImagesWidth">-2083847168</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100550.000000 49700.000000 999,'-15.000000'-104.000000'0,"-27.000000"45.000000"0 ,-28.000000 43.000000 0,-28.000000 45.000000 0,-24.000000 36.000000 0,-19.000000 32.000000 0,-18.000000 31.000000 0,-19.000000 32.000000 0,-4.000000 11.000000 0,14.000000-5.000000 0,11.000000-7.000000 0,14.000000-5.000000 0,13.000000-15.000000 0,16.000000-22.000000 0,15.000000-22.000000 0,17.000000-21.000000 0,22.000000-10.000000 0,32.000000 3.000000 0,31.000000 3.000000 0,32.000000 4.000000 0,15.000000-1.000000 0,0.000000-3.000000 0,0.000000-3.000000 0,0.000000-2.000000 0,-4.000000-1.000000 0,-5.000000 3.000000 0,-7.000000 3.000000 0,-5.000000 4.000000 0,-4.000000-1.000000 0,0.000000-3.000000 0,0.000000-3.000000 0,0.000000-2.000000 0,6.000000-15.000000 0,13.000000-25.000000 0,12.000000-25.000000 0,13.000000-25.000000 0,-1.000000-18.000000 0,-11.000000-8.000000 0,-14.000000-10.000000 0,-11.000000-9.000000 0,-6.000000-1.000000 0,4.000000 10.000000 0,3.000000 10.000000 0,3.000000 9.000000 0,3.000000 12.000000 0,3.000000 16.000000 0,3.000000 15.000000 0,4.000000 17.000000 0,4.000000 0.000000 0,6.000000-11.000000 0,7.000000-14.000000 0,6.000000-11.000000 0,6.000000-15.000000 0,6.000000-16.000000 0,7.000000-15.000000 0,6.000000-15.000000 0,3.000000-12.000000 0,0.000000-6.000000 0,0.000000-6.000000 0,0.000000-6.000000 0,-5.000000-4.000000 0,-9.000000 1.000000 0,-10.000000-1.000000 0,-8.000000 1.000000 0,-12.000000 2.000000 0,-12.000000 7.000000 0,-13.000000 6.000000 0,-12.000000 7.000000 0,-12.000000 7.000000 0,-8.000000 9.000000 0,-10.000000 10.000000 0,-9.000000 10.000000 0,-4.000000 18.000000 0,4.000000 28.000000 0,3.000000 28.000000 0,3.000000 29.000000 0,1.000000 19.000000 0,1.000000 14.000000 0,-1.000000 11.000000 0,1.000000 14.000000 0,2.000000 8.000000 0,7.000000 7.000000 0,6.000000 6.000000 0,7.000000 7.000000 0,4.000000-1.000000 0,3.000000-6.000000 0,3.000000-6.000000 0,4.000000-6.000000 0,-3.000000-7.000000 0,-5.000000-6.000000 0,-7.000000-6.000000 0,-5.000000-6.000000 0,-6.000000-6.000000 0,-3.000000-2.000000 0,-3.000000-3.000000 0,-2.000000-3.000000 0,-8.000000-7.000000 0,-8.000000-9.000000 0,-10.000000-10.000000 0,-9.000000-8.000000 0,-2.000000-22.000000 0,6.000000-30.000000 0,7.000000-32.000000 0,6.000000-30.000000 0,9.000000-14.000000 0,13.000000 7.000000 0,12.000000 6.000000 0,13.000000 7.000000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5"/>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102400.000000 49900.000000 999,'-27.000000'101.000000'0,"-3.000000"4.000000"0 ,-3.000000 3.000000 0,-2.000000 3.000000 0,2.000000-4.000000 0,9.000000-8.000000 0,10.000000-10.000000 0,10.000000-9.000000 0,14.000000-13.000000 0,23.000000-16.000000 0,22.000000-15.000000 0,22.000000-15.000000 0,5.000000-15.000000-19,-8.000000-12.000000-41,-10.000000-13.000000-41,-9.000000-12.000000-38</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103500.000000 50200.000000 999,'117.000000'-79.000000'0,"-66.000000"45.000000"0 ,-65.000000 43.000000 0,-65.000000 45.000000 0,-34.000000 25.000000 0,1.000000 10.000000 0,-1.000000 10.000000 0,1.000000 9.000000 0,1.000000 6.000000 0,3.000000 3.000000 0,3.000000 3.000000 0,4.000000 4.000000 0,8.000000-7.000000 0,17.000000-16.000000 0,15.000000-15.000000 0,16.000000-15.000000 0,29.000000-20.000000 0,44.000000-21.000000 0,44.000000-22.000000 0,44.000000-22.000000 0,16.000000-16.000000 0,-8.000000-9.000000 0,-10.000000-10.000000 0,-9.000000-8.000000 0,-9.000000-3.000000 0,-5.000000 7.000000 0,-7.000000 6.000000 0,-5.000000 7.000000 0,-19.000000-1.000000 0,-27.000000-6.000000 0,-28.000000-6.000000 0,-28.000000-6.000000 0,-17.000000 1.000000 0,-2.000000 9.000000 0,-3.000000 10.000000 0,-3.000000 10.000000 0,-2.000000-1.000000 0,0.000000-9.000000 0,0.000000-10.000000 0,0.000000-8.000000 0,4.000000-4.000000 0,10.000000 3.000000 0,10.000000 3.000000 0,9.000000 4.000000 0,7.000000 13.000000 0,7.000000 26.000000 0,6.000000 24.000000 0,7.000000 26.000000 0,2.000000 26.000000 0,1.000000 28.000000 0,-1.000000 28.000000 0,1.000000 29.000000 0,-6.000000 15.000000 0,-8.000000 3.000000 0,-10.000000 3.000000 0,-9.000000 4.000000 0,-10.000000 11.000000 0,-9.000000 23.000000 0,-10.000000 22.000000 0,-8.000000 22.000000 0,-1.000000-9.000000 0,9.000000-36.000000 0,10.000000-39.000000 0,10.000000-36.000000 0,0.000000-22.000000 0,-5.000000-2.000000 0,-7.000000-3.000000 0,-5.000000-3.000000 0,-1.000000-26.000000 0,6.000000-46.000000 0,7.000000-47.000000 0,6.000000-47.000000 0,10.000000-26.000000-19,17.000000-2.000000-41,15.000000-3.000000-41,16.000000-3.000000-38</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32:16"/>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104250.000000 50250.000000 999,'107.000000'312.000000'0,"-33.000000"-24.000000"0 ,-35.000000-26.000000 0,-34.000000-24.000000 0,-26.000000-10.000000 0,-15.000000 6.000000 0,-15.000000 7.000000 0,-16.000000 6.000000 0,-18.000000-5.000000 0,-18.000000-16.000000 0,-19.000000-15.000000 0,-18.000000-15.000000 0,-3.000000-23.000000 0,17.000000-28.000000 0,15.000000-28.000000 0,16.000000-27.000000 0,5.000000-26.000000 0,-2.000000-22.000000 0,-3.000000-22.000000 0,-3.000000-21.000000 0,12.000000-28.000000 0,28.000000-30.000000 0,28.000000-32.000000 0,29.000000-30.000000 0,27.000000-20.000000 0,29.000000-6.000000 0,28.000000-6.000000 0,28.000000-6.000000 0,18.000000 5.000000 0,10.000000 20.000000 0,10.000000 18.000000 0,9.000000 20.000000 0,2.000000 16.000000 0,-2.000000 16.000000 0,-3.000000 15.000000 0,-3.000000 17.000000 0,-9.000000 11.000000 0,-11.000000 10.000000 0,-14.000000 10.000000 0,-11.000000 9.000000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29100.000000 34850.000000 1000,'-72.000000'-113.000000'0,"6.000000"26.000000"0 ,7.000000 24.000000 0,6.000000 26.000000 0,-1.000000 13.000000 0,-5.000000 4.000000 0,-7.000000 3.000000 0,-5.000000 3.000000 0,-4.000000 3.000000 0,0.000000 3.000000 0,0.000000 3.000000 0,0.000000 4.000000 0,1.000000 2.000000 0,4.000000 4.000000 0,3.000000 3.000000 0,3.000000 3.000000 0,7.000000 4.000000 0,14.000000 7.000000 0,11.000000 6.000000 0,14.000000 7.000000 0,8.000000 4.000000 0,7.000000 3.000000 0,6.000000 3.000000 0,7.000000 4.000000 0,8.000000 4.000000 0,14.000000 6.000000 0,11.000000 7.000000 0,14.000000 6.000000 0,8.000000 3.000000 0,7.000000 0.000000 0,6.000000 0.000000 0,7.000000 0.000000 0,-4.000000-2.000000 0,-12.000000-3.000000 0,-13.000000-3.000000 0,-12.000000-2.000000 0,-10.000000-3.000000 0,-6.000000 1.000000 0,-6.000000-1.000000 0,-6.000000 1.000000 0,-10.000000-3.000000 0,-12.000000-2.000000 0,-13.000000-3.000000 0,-12.000000-3.000000 0,-7.000000-4.000000 0,1.000000-3.000000 0,-1.000000-3.000000 0,1.000000-2.000000 0,-1.000000-8.000000 0,1.000000-8.000000 0,-1.000000-10.000000 0,1.000000-9.000000 0</inkml:trace>
</inkml:ink>
</file>

<file path=ppt/ink/ink24.xml><?xml version="1.0" encoding="utf-8"?>
<inkml:ink xmlns:inkml="http://www.w3.org/2003/InkML">
  <annotation type="ScanImages2ExtractSignatures">1</annotation>
  <annotation type="ScanImagesWidth">3538989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29150.000000 35000.000000 1000,'207.000000'-66.000000'0,"-33.000000"19.000000"0 ,-35.000000 19.000000 0,-34.000000 19.000000 0,-21.000000 12.000000 0,-6.000000 6.000000 0,-6.000000 7.000000 0,-6.000000 6.000000 0,-10.000000 10.000000 0,-12.000000 17.000000 0,-13.000000 15.000000 0,-12.000000 16.000000 0,-15.000000 5.000000 0,-15.000000-2.000000 0,-15.000000-3.000000 0,-16.000000-3.000000 0,-7.000000-6.000000 0,4.000000-5.000000 0,3.000000-7.000000 0,3.000000-5.000000 0,7.000000-6.000000 0,14.000000-3.000000 0,11.000000-3.000000 0,14.000000-2.000000 0,11.000000-12.000000 0,14.000000-19.000000 0,11.000000-18.000000 0,14.000000-19.000000 0,7.000000-13.000000 0,3.000000-6.000000 0,3.000000-6.000000 0,4.000000-6.000000 0,-4.000000 1.000000-21,-9.000000 9.000000-39,-10.000000 10.000000-39,-8.000000 10.000000-41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1"/>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32100.000000 34425.000000 333,'81.000000'32.000000'167,"26.000000"24.000000"-1 ,25.000000 25.000000 1,26.000000 23.000000 0</inkml:trace>
</inkml:ink>
</file>

<file path=ppt/ink/ink26.xml><?xml version="1.0" encoding="utf-8"?>
<inkml:ink xmlns:inkml="http://www.w3.org/2003/InkML">
  <annotation type="ScanImages2ExtractSignatures">1</annotation>
  <annotation type="ScanImagesWidth">3604512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32250.000000 35250.000000 1000,'4.000000'135.000000'0,"10.000000"-27.000000"0 ,10.000000-28.000000 0,9.000000-28.000000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33600.000000 34800.000000 1000,'165.000000'-185.000000'0,"-18.000000"32.000000"0 ,-19.000000 31.000000 0,-18.000000 32.000000 0,-15.000000 18.000000 0,-9.000000 6.000000 0,-10.000000 7.000000 0,-8.000000 6.000000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33850.000000 33950.000000 1000,'-61.000000'-10.000000'0,"28.000000"32.000000"0 ,28.000000 31.000000 0,29.000000 32.000000 0,13.000000 13.000000 0,1.000000-3.000000 0,-1.000000-3.000000 0,1.000000-2.000000 0,-3.000000-8.000000 0,-2.000000-8.000000 0,-3.000000-10.000000 0,-3.000000-9.000000 0,-2.000000-9.000000-21,0.000000-5.000000-39,0.000000-7.000000-39,0.000000-5.000000-41</inkml:trace>
</inkml:ink>
</file>

<file path=ppt/ink/ink2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34350.000000 33500.000000 1000,'40.000000'189.000000'0,"-18.000000"-22.000000"0 ,-19.000000-22.000000 0,-18.000000-21.000000 0,-12.000000-12.000000 0,-3.000000 1.000000 0,-3.000000-1.000000 0,-2.000000 1.000000 0,-3.000000-6.000000 0,1.000000-8.000000 0,-1.000000-10.000000 0,1.000000-9.000000 0,7.000000-18.000000 0,16.000000-24.000000 0,15.000000-26.000000 0,17.000000-24.000000 0,11.000000-20.000000 0,10.000000-11.000000 0,10.000000-14.000000 0,9.000000-11.000000 0,1.000000-3.000000 0,-6.000000 10.000000 0,-6.000000 10.000000 0,-6.000000 9.000000 0,-6.000000 15.000000 0,-2.000000 22.000000 0,-3.000000 22.000000 0,-3.000000 23.000000 0,-10.000000 14.000000 0,-16.000000 10.000000 0,-15.000000 10.000000 0,-15.000000 9.000000 0,-9.000000 2.000000 0,1.000000-2.000000 0,-1.000000-3.000000 0,1.000000-3.000000 0,1.000000-6.000000 0,3.000000-5.000000 0,3.000000-7.000000 0,4.000000-5.000000 0,11.000000-14.000000 0,23.000000-18.000000 0,22.000000-19.000000 0,22.000000-18.000000 0,7.000000-12.000000 0,-6.000000-3.000000 0,-6.000000-3.000000 0,-6.000000-2.000000 0,-4.000000 3.000000 0,1.000000 14.000000 0,-1.000000 11.000000 0,1.000000 14.000000 0,-12.000000 14.000000 0,-21.000000 20.000000 0,-22.000000 18.000000 0,-22.000000 20.000000 0,-15.000000 10.000000 0,-5.000000 3.000000 0,-7.000000 3.000000 0,-5.000000 4.000000 0,-6.000000 1.000000 0,-3.000000 0.000000 0,-3.000000 0.000000 0,-2.000000 0.000000 0,-1.000000-5.000000 0,3.000000-9.000000 0,3.000000-10.000000 0,4.000000-8.000000 0,7.000000-11.000000 0,13.000000-8.000000 0,12.000000-10.000000 0,13.000000-9.000000 0,20.000000-21.000000 0,28.000000-31.000000 0,28.000000-31.000000 0,29.000000-31.000000 0,19.000000-16.000000 0,14.000000 0.000000 0,11.000000 0.000000 0,14.000000 0.000000 0,7.000000 1.000000 0,3.000000 4.000000 0,3.000000 3.000000 0,4.000000 3.000000 0,-6.000000 6.000000 0,-11.000000 9.000000 0,-14.000000 10.000000 0,-11.000000 10.000000 0,-15.000000 10.000000 0,-16.000000 13.000000 0,-15.000000 12.000000 0,-15.000000 13.000000 0</inkml:trace>
</inkml:ink>
</file>

<file path=ppt/ink/ink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2"/>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30700.000000 31200.000000 333,'81.000000'32.000000'167,"26.000000"24.000000"-1 ,25.000000 25.000000 1,26.000000 23.000000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34250.000000 35150.000000 1000,'48.000000'59.000000'0,"-3.000000"19.000000"0 ,-3.000000 19.000000 0,-2.000000 19.000000 0,-1.000000 13.000000 0,3.000000 10.000000 0,3.000000 10.000000 0,4.000000 9.000000 0,-1.000000-2.000000 0,-3.000000-12.000000 0,-3.000000-13.000000 0,-2.000000-12.000000 0,-6.000000-16.000000 0,-6.000000-19.000000 0,-6.000000-18.000000 0,-6.000000-19.000000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36000.000000 33650.000000 1000,'3.000000'76.000000'0,"6.000000"4.000000"0 ,7.000000 3.000000 0,6.000000 3.000000 0,3.000000 4.000000 0,0.000000 7.000000 0,0.000000 6.000000 0,0.000000 7.000000 0,-4.000000-4.000000 0,-5.000000-12.000000 0,-7.000000-13.000000 0,-5.000000-12.000000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36000.000000 34000.000000 1000,'118.000000'-207.000000'0,"-11.000000"39.000000"0 ,-14.000000 36.000000 0,-11.000000 39.000000 0,-7.000000 24.000000 0,0.000000 13.000000 0,0.000000 12.000000 0,0.000000 13.000000 0,-5.000000 12.000000 0,-9.000000 13.000000 0,-10.000000 12.000000 0,-8.000000 13.000000 0,-9.000000 12.000000 0,-6.000000 13.000000 0,-6.000000 12.000000 0,-6.000000 13.000000 0,-12.000000 7.000000 0,-15.000000 4.000000 0,-15.000000 3.000000 0,-16.000000 3.000000 0,-5.000000-5.000000-21,6.000000-12.000000-39,7.000000-13.000000-39,6.000000-12.000000-41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36400.000000 34350.000000 1000,'29.000000'-115.000000'0,"10.000000"23.000000"0 ,10.000000 22.000000 0,9.000000 22.000000 0,1.000000 16.000000 0,-6.000000 14.000000 0,-6.000000 11.000000 0,-6.000000 14.000000 0,-10.000000 10.000000 0,-12.000000 9.000000 0,-13.000000 10.000000 0,-12.000000 10.000000 0,-9.000000 4.000000-21,-2.000000 0.000000-39,-3.000000 0.000000-39,-3.000000 0.000000-41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35500.000000 35800.000000 1000,'168.000000'-147.000000'0,"-11.000000"6.000000"0 ,-14.000000 7.000000 0,-11.000000 6.000000 0,-6.000000 4.000000 0,4.000000 4.000000 0,3.000000 3.000000 0,3.000000 3.000000 0,-4.000000 7.000000 0,-8.000000 14.000000 0,-10.000000 11.000000 0,-9.000000 14.000000 0,-10.000000 10.000000 0,-9.000000 9.000000 0,-10.000000 10.000000 0,-8.000000 10.000000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36400.000000 33800.000000 1000,'73.000000'128.000000'0,"-3.000000"6.000000"0 ,-3.000000 7.000000 0,-2.000000 6.000000 0,-5.000000 6.000000 0,-2.000000 6.000000 0,-3.000000 7.000000 0,-3.000000 6.000000 0,-6.000000-2.000000 0,-5.000000-9.000000 0,-7.000000-10.000000 0,-5.000000-8.000000 0,-8.000000-15.000000 0,-5.000000-19.000000 0,-7.000000-18.000000 0,-5.000000-19.000000 0,-6.000000-12.000000 0,-3.000000-2.000000 0,-3.000000-3.000000 0,-2.000000-3.000000 0,-8.000000-9.000000 0,-8.000000-11.000000 0,-10.000000-14.000000 0,-9.000000-11.000000 0,-5.000000-12.000000 0,0.000000-9.000000 0,0.000000-10.000000 0,0.000000-8.000000 0,3.000000-9.000000 0,6.000000-6.000000 0,7.000000-6.000000 0,6.000000-6.000000 0,7.000000-6.000000 0,10.000000-2.000000 0,10.000000-3.000000 0,9.000000-3.000000 0,9.000000-9.000000 0,9.000000-11.000000 0,10.000000-14.000000 0,10.000000-11.000000 0,7.000000-7.000000 0,6.000000 0.000000 0,7.000000 0.000000 0,6.000000 0.000000 0,-2.000000 9.000000-21,-9.000000 19.000000-39,-10.000000 19.000000-39,-8.000000 19.000000-41</inkml:trace>
</inkml:ink>
</file>

<file path=ppt/ink/ink3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37800.000000 32900.000000 1000,'115.000000'67.000000'0,"-18.000000"-16.000000"0 ,-19.000000-15.000000 0,-18.000000-15.000000 0,-10.000000-11.000000 0,0.000000-2.000000 0,0.000000-3.000000 0,0.000000-3.000000 0,1.000000-4.000000 0,4.000000-3.000000 0,3.000000-3.000000 0,3.000000-2.000000 0,-2.000000-3.000000 0,-6.000000 1.000000 0,-6.000000-1.000000 0,-6.000000 1.000000 0,-12.000000 8.000000 0,-15.000000 20.000000 0,-15.000000 18.000000 0,-16.000000 20.000000 0,-15.000000 14.000000 0,-11.000000 14.000000 0,-14.000000 11.000000 0,-11.000000 14.000000 0,-7.000000 5.000000 0,0.000000 1.000000 0,0.000000-1.000000 0,0.000000 1.000000 0,6.000000-6.000000 0,13.000000-8.000000 0,12.000000-10.000000 0,13.000000-9.000000 0,13.000000-16.000000 0,17.000000-22.000000 0,15.000000-22.000000 0,16.000000-21.000000 0,15.000000-21.000000 0,16.000000-19.000000 0,15.000000-18.000000 0,17.000000-19.000000 0,7.000000-10.000000 0,0.000000 1.000000 0,0.000000-1.000000 0,0.000000 1.000000 0,-5.000000 5.000000 0,-9.000000 14.000000 0,-10.000000 11.000000 0,-8.000000 14.000000 0,-18.000000 14.000000 0,-25.000000 20.000000 0,-25.000000 18.000000 0,-25.000000 20.000000 0,-15.000000 3.000000 0,-2.000000-8.000000 0,-3.000000-10.000000 0,-3.000000-9.000000 0,-4.000000-12.000000 0,-3.000000-11.000000 0,-3.000000-14.000000 0,-2.000000-11.000000 0,-3.000000-14.000000 0,1.000000-11.000000 0,-1.000000-14.000000 0,1.000000-11.000000 0,4.000000-4.000000 0,9.000000 6.000000 0,10.000000 7.000000 0,10.000000 6.000000 0,13.000000 23.000000 0,19.000000 41.000000 0,19.000000 40.000000 0,19.000000 42.000000 0,9.000000 30.000000 0,0.000000 22.000000 0,0.000000 22.000000 0,0.000000 23.000000 0,-4.000000 11.000000 0,-5.000000 4.000000 0,-7.000000 3.000000 0,-5.000000 3.000000 0,-6.000000-4.000000 0,-3.000000-8.000000 0,-3.000000-10.000000 0,-2.000000-9.000000 0,-5.000000-16.000000 0,-2.000000-22.000000 0,-3.000000-22.000000 0,-3.000000-21.000000 0,-7.000000-24.000000 0,-9.000000-25.000000 0,-10.000000-25.000000 0,-8.000000-25.000000 0,-3.000000-29.000000 0,7.000000-30.000000 0,6.000000-32.000000 0,7.000000-30.000000 0,4.000000-20.000000 0,3.000000-6.000000 0,3.000000-6.000000 0,4.000000-6.000000 0,8.000000-2.000000 0,17.000000 3.000000 0,15.000000 3.000000 0,16.000000 4.000000 0,10.000000 13.000000 0,7.000000 26.000000 0,6.000000 24.000000 0,7.000000 26.000000 0,5.000000 24.000000 0,7.000000 26.000000 0,6.000000 24.000000 0,7.000000 26.000000 0,-3.000000 22.000000 0,-8.000000 23.000000 0,-10.000000 22.000000 0,-9.000000 22.000000 0,-10.000000 13.000000 0,-9.000000 7.000000 0,-10.000000 6.000000 0,-8.000000 7.000000 0,-15.000000 2.000000 0,-19.000000 1.000000 0,-18.000000-1.000000 0,-19.000000 1.000000 0,-15.000000-6.000000 0,-8.000000-8.000000 0,-10.000000-10.000000 0,-9.000000-9.000000 0,-4.000000-13.000000 0,4.000000-16.000000 0,3.000000-15.000000 0,3.000000-15.000000 0,-1.000000-15.000000 0,-2.000000-12.000000 0,-3.000000-13.000000 0,-3.000000-12.000000 0,4.000000-13.000000 0,13.000000-12.000000 0,12.000000-13.000000 0,13.000000-12.000000 0,12.000000-16.000000 0,13.000000-19.000000 0,12.000000-18.000000 0,13.000000-19.000000 0,13.000000-2.000000 0,17.000000 16.000000 0,15.000000 15.000000 0,16.000000 17.000000 0,9.000000 13.000000 0,3.000000 13.000000 0,3.000000 12.000000 0,4.000000 13.000000 0,1.000000 9.000000 0,0.000000 6.000000 0,0.000000 7.000000 0,0.000000 6.000000 0,-4.000000 6.000000 0,-5.000000 6.000000 0,-7.000000 7.000000 0,-5.000000 6.000000 0,-9.000000 1.000000 0,-9.000000-3.000000 0,-10.000000-3.000000 0,-8.000000-2.000000 0,-6.000000-5.000000-21,1.000000-2.000000-39,-1.000000-3.000000-39,1.000000-3.000000-41</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47650.000000 33000.000000 1000,'-91.000000'7.000000'0,"19.000000"17.000000"0 ,19.000000 15.000000 0,19.000000 16.000000 0,10.000000 13.000000 0,4.000000 14.000000 0,3.000000 11.000000 0,3.000000 14.000000 0,3.000000 5.000000 0,3.000000 1.000000 0,3.000000-1.000000 0,4.000000 1.000000 0,5.000000-9.000000 0,10.000000-15.000000 0,10.000000-15.000000 0,9.000000-16.000000 0,9.000000-13.000000 0,9.000000-9.000000 0,10.000000-10.000000 0,10.000000-8.000000 0,5.000000-15.000000 0,4.000000-19.000000 0,3.000000-18.000000 0,3.000000-19.000000 0,-1.000000-19.000000 0,-2.000000-19.000000 0,-3.000000-18.000000 0,-3.000000-19.000000 0,-7.000000-12.000000 0,-9.000000-2.000000 0,-10.000000-3.000000 0,-8.000000-3.000000 0,-9.000000 4.000000 0,-6.000000 13.000000 0,-6.000000 12.000000 0,-6.000000 13.000000 0,-13.000000 10.000000 0,-19.000000 10.000000 0,-18.000000 10.000000 0,-19.000000 9.000000 0,-19.000000 12.000000 0,-19.000000 16.000000 0,-18.000000 15.000000 0,-19.000000 17.000000 0,-8.000000 13.000000 0,3.000000 13.000000 0,3.000000 12.000000 0,4.000000 13.000000 0,8.000000 6.000000 0,17.000000 0.000000 0,15.000000 0.000000 0,16.000000 0.000000 0</inkml:trace>
</inkml:ink>
</file>

<file path=ppt/ink/ink38.xml><?xml version="1.0" encoding="utf-8"?>
<inkml:ink xmlns:inkml="http://www.w3.org/2003/InkML">
  <annotation type="ScanImages2ExtractSignatures">1</annotation>
  <annotation type="ScanImagesWidth">1701667182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55500.000000 28400.000000 1000,'-72.000000'-46.000000'0,"6.000000"10.000000"0 ,7.000000 10.000000 0,6.000000 9.000000 0,-1.000000 4.000000 0,-5.000000 1.000000 0,-7.000000-1.000000 0,-5.000000 1.000000 0,-6.000000 1.000000 0,-3.000000 3.000000 0,-3.000000 3.000000 0,-2.000000 4.000000 0,-5.000000 2.000000 0,-2.000000 4.000000 0,-3.000000 3.000000 0,-3.000000 3.000000 0,4.000000 9.000000 0,13.000000 16.000000 0,12.000000 15.000000 0,13.000000 17.000000 0,10.000000 8.000000 0,10.000000 4.000000 0,10.000000 3.000000 0,9.000000 3.000000 0,12.000000-1.000000 0,16.000000-2.000000 0,15.000000-3.000000 0,17.000000-3.000000 0,11.000000-7.000000 0,10.000000-9.000000 0,10.000000-10.000000 0,9.000000-8.000000 0,2.000000-9.000000 0,-2.000000-6.000000 0,-3.000000-6.000000 0,-3.000000-6.000000 0,-7.000000-4.000000 0,-9.000000 1.000000 0,-10.000000-1.000000 0,-8.000000 1.000000 0,-11.000000 4.000000 0,-8.000000 9.000000 0,-10.000000 10.000000 0,-9.000000 10.000000 0,-15.000000 7.000000 0,-18.000000 6.000000 0,-19.000000 7.000000 0,-18.000000 6.000000 0,-10.000000-1.000000 0,0.000000-5.000000 0,0.000000-7.000000 0,0.000000-5.000000 0,4.000000-11.000000 0,10.000000-11.000000 0,10.000000-14.000000 0,9.000000-11.000000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56400.000000 27650.000000 1000,'160.000000'-22.000000'0,"-27.000000"6.000000"0 ,-28.000000 7.000000 0,-28.000000 6.000000 0,-20.000000 6.000000 0,-8.000000 6.000000 0,-10.000000 7.000000 0,-9.000000 6.000000 0,-10.000000 4.000000 0,-9.000000 4.000000 0,-10.000000 3.000000 0,-8.000000 3.000000 0,-12.000000 4.000000 0,-12.000000 7.000000 0,-13.000000 6.000000 0,-12.000000 7.000000 0,-9.000000 4.000000 0,-2.000000 3.000000 0,-3.000000 3.000000 0,-3.000000 4.000000 0,2.000000 1.000000 0,10.000000 0.000000 0,10.000000 0.000000 0,9.000000 0.000000 0,9.000000-4.000000 0,9.000000-5.000000 0,10.000000-7.000000 0,10.000000-5.000000 0,10.000000-8.000000 0,13.000000-5.000000 0,12.000000-7.000000 0,13.000000-5.000000 0,7.000000-8.000000 0,4.000000-5.000000 0,3.000000-7.000000 0,3.000000-5.000000 0,-1.000000-4.000000 0,-2.000000 0.000000 0,-3.000000 0.000000 0,-3.000000 0.000000 0,-10.000000 7.000000 0,-16.000000 17.000000 0,-15.000000 15.000000 0,-15.000000 16.000000 0,-18.000000 9.000000 0,-19.000000 3.000000 0,-18.000000 3.000000 0,-19.000000 4.000000 0,-5.000000-4.000000 0,9.000000-9.000000 0,10.000000-10.000000 0,10.000000-8.000000 0</inkml:trace>
</inkml:ink>
</file>

<file path=ppt/ink/ink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30750.000000 31750.000000 1000,'3.000000'68.000000'-21,"6.000000"-11.000000"-39 ,7.000000-14.000000-39,6.000000-11.000000-41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58350.000000 28300.000000 333,'81.000000'32.000000'167,"26.000000"24.000000"-1 ,25.000000 25.000000 1,26.000000 23.000000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29"/>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58300.000000 29275.000000 333,'81.000000'32.000000'167,"26.000000"24.000000"-1 ,25.000000 25.000000 1,26.000000 23.000000 0</inkml:trace>
</inkml:ink>
</file>

<file path=ppt/ink/ink42.xml><?xml version="1.0" encoding="utf-8"?>
<inkml:ink xmlns:inkml="http://www.w3.org/2003/InkML">
  <annotation type="ScanImages2ExtractSignatures">1</annotation>
  <annotation type="ScanImagesWidth">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60550.000000 27200.000000 1000,'-8.000000'-79.000000'0,"34.000000"-5.000000"0 ,35.000000-7.000000 0,35.000000-5.000000 0,22.000000-4.000000 0,14.000000 0.000000 0,11.000000 0.000000 0,14.000000 0.000000 0,2.000000 4.000000 0,-6.000000 10.000000 0,-6.000000 10.000000 0,-6.000000 9.000000 0,-12.000000 10.000000 0,-15.000000 14.000000 0,-15.000000 11.000000 0,-16.000000 14.000000 0,-21.000000 2.000000 0,-24.000000-6.000000 0,-26.000000-6.000000 0,-24.000000-6.000000 0,-18.000000-4.000000 0,-9.000000 1.000000 0,-10.000000-1.000000 0,-8.000000 1.000000 0,-8.000000-1.000000 0,-2.000000 1.000000 0,-3.000000-1.000000 0,-3.000000 1.000000 0,-1.000000-1.000000 0,4.000000 1.000000 0,3.000000-1.000000 0,3.000000 1.000000 0,4.000000 1.000000 0,7.000000 3.000000 0,6.000000 3.000000 0,7.000000 4.000000 0,2.000000 2.000000 0,1.000000 4.000000 0,-1.000000 3.000000 0,1.000000 3.000000 0,4.000000 10.000000 0,9.000000 20.000000 0,10.000000 18.000000 0,10.000000 20.000000 0,8.000000 21.000000 0,10.000000 25.000000 0,10.000000 25.000000 0,9.000000 25.000000 0,4.000000 23.000000 0,1.000000 22.000000 0,-1.000000 22.000000 0,1.000000 23.000000 0,-1.000000 20.000000 0,1.000000 23.000000 0,-1.000000 22.000000 0,1.000000 22.000000 0,-4.000000 2.000000 0,-6.000000-15.000000 0,-6.000000-15.000000 0,-6.000000-16.000000 0,-4.000000-29.000000 0,1.000000-40.000000 0,-1.000000-40.000000 0,1.000000-41.000000 0,-4.000000-49.000000 0,-6.000000-56.000000 0,-6.000000-56.000000 0,-6.000000-56.000000 0,-4.000000-20.000000-21,1.000000 20.000000-39,-1.000000 18.000000-39,1.000000 20.000000-41</inkml:trace>
</inkml:ink>
</file>

<file path=ppt/ink/ink43.xml><?xml version="1.0" encoding="utf-8"?>
<inkml:ink xmlns:inkml="http://www.w3.org/2003/InkML">
  <annotation type="ScanImages2ExtractSignatures">1</annotation>
  <annotation type="ScanImagesWidth">3080241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61250.000000 26650.000000 1000,'18.000000'84.000000'0,"-11.000000"19.000000"0 ,-14.000000 19.000000 0,-11.000000 19.000000 0,-11.000000 10.000000 0,-5.000000 4.000000 0,-7.000000 3.000000 0,-5.000000 3.000000 0,-4.000000-8.000000 0,0.000000-19.000000 0,0.000000-18.000000 0,0.000000-19.000000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61400.000000 26800.000000 1000,'96.000000'3.000000'0,"-5.000000"6.000000"0 ,-7.000000 7.000000 0,-5.000000 6.000000 0,-9.000000 7.000000 0,-9.000000 10.000000 0,-10.000000 10.000000 0,-8.000000 9.000000 0,-8.000000 1.000000 0,-2.000000-6.000000 0,-3.000000-6.000000 0,-3.000000-6.000000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62050.000000 26800.000000 1000,'125.000000'-141.000000'0,"0.000000"19.000000"0 ,0.000000 19.000000 0,0.000000 19.000000 0,0.000000 7.000000 0,0.000000-3.000000 0,0.000000-3.000000 0,0.000000-2.000000 0,-4.000000 0.000000 0,-5.000000 7.000000 0,-7.000000 6.000000 0,-5.000000 7.000000 0,-11.000000 5.000000 0,-11.000000 7.000000 0,-14.000000 6.000000 0,-11.000000 7.000000 0,-9.000000 4.000000 0,-3.000000 3.000000 0,-3.000000 3.000000 0,-2.000000 4.000000 0,-15.000000 1.000000 0,-25.000000 0.000000 0,-25.000000 0.000000 0,-25.000000 0.000000 0,-11.000000 0.000000 0,3.000000 0.000000 0,3.000000 0.000000 0,4.000000 0.000000 0,1.000000-2.000000 0,0.000000-3.000000 0,0.000000-3.000000 0,0.000000-2.000000 0,1.000000 2.000000 0,4.000000 9.000000 0,3.000000 10.000000 0,3.000000 10.000000 0,4.000000 8.000000 0,7.000000 10.000000 0,6.000000 10.000000 0,7.000000 9.000000 0,0.000000 15.000000 0,-2.000000 22.000000 0,-3.000000 22.000000 0,-3.000000 23.000000 0,-2.000000 13.000000 0,0.000000 6.000000 0,0.000000 7.000000 0,0.000000 6.000000 0,1.000000 1.000000 0,4.000000-3.000000 0,3.000000-3.000000 0,3.000000-2.000000 0,3.000000-11.000000 0,3.000000-15.000000 0,3.000000-15.000000 0,4.000000-16.000000 0,5.000000-15.000000 0,10.000000-11.000000 0,10.000000-14.000000 0,9.000000-11.000000 0,9.000000-14.000000 0,9.000000-11.000000 0,10.000000-14.000000 0,10.000000-11.000000 0,4.000000-14.000000 0,0.000000-11.000000 0,0.000000-14.000000 0,0.000000-11.000000 0,-2.000000-4.000000 0,-3.000000 6.000000 0,-3.000000 7.000000 0,-2.000000 6.000000 0,-15.000000 20.000000 0,-25.000000 34.000000 0,-25.000000 35.000000 0,-25.000000 35.000000 0,-16.000000 13.000000 0,-6.000000-6.000000 0,-6.000000-6.000000 0,-6.000000-6.000000 0,-1.000000-4.000000 0,7.000000 1.000000 0,6.000000-1.000000 0,7.000000 1.000000 0,11.000000-6.000000 0,20.000000-8.000000 0,18.000000-10.000000 0,20.000000-9.000000 0,6.000000-2.000000 0,-2.000000 6.000000 0,-3.000000 7.000000 0,-3.000000 6.000000 0,-7.000000 4.000000 0,-9.000000 4.000000 0,-10.000000 3.000000 0,-8.000000 3.000000 0,-8.000000-4.000000 0,-2.000000-8.000000 0,-3.000000-10.000000 0,-3.000000-9.000000 0,2.000000-13.000000 0,10.000000-16.000000 0,10.000000-15.000000 0,9.000000-15.000000 0,10.000000-12.000000 0,14.000000-6.000000 0,11.000000-6.000000 0,14.000000-6.000000 0,7.000000-1.000000 0,3.000000 7.000000 0,3.000000 6.000000 0,4.000000 7.000000 0,-4.000000 7.000000 0,-9.000000 9.000000 0,-10.000000 10.000000 0,-8.000000 10.000000 0,-11.000000 8.000000 0,-8.000000 10.000000 0,-10.000000 10.000000 0,-9.000000 9.000000 0,-9.000000 9.000000 0,-5.000000 9.000000 0,-7.000000 10.000000 0,-5.000000 10.000000 0,-6.000000-3.000000 0,-3.000000-11.000000 0,-3.000000-14.000000 0,-2.000000-11.000000 0,-3.000000-17.000000 0,1.000000-18.000000 0,-1.000000-19.000000 0,1.000000-18.000000 0,7.000000-17.000000 0,16.000000-11.000000 0,15.000000-14.000000 0,17.000000-11.000000 0,5.000000 0.000000-21,-3.000000 17.000000-39,-3.000000 15.000000-39,-2.000000 16.000000-41</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64650.000000 26100.000000 1000,'50.000000'-40.000000'0,"0.000000"23.000000"0 ,0.000000 22.000000 0,0.000000 22.000000 0,-4.000000 12.000000 0,-5.000000 3.000000 0,-7.000000 3.000000 0,-5.000000 4.000000 0,-8.000000 1.000000 0,-5.000000 0.000000 0,-7.000000 0.000000 0,-5.000000 0.000000 0,-3.000000 1.000000 0,4.000000 4.000000 0,3.000000 3.000000 0,3.000000 3.000000 0,-5.000000 4.000000 0,-12.000000 7.000000 0,-13.000000 6.000000 0,-12.000000 7.000000 0,-7.000000-1.000000 0,1.000000-6.000000 0,-1.000000-6.000000 0,1.000000-6.000000 0,1.000000-9.000000 0,3.000000-8.000000 0,3.000000-10.000000 0,4.000000-9.000000 0,-3.000000-12.000000 0,-5.000000-11.000000 0,-7.000000-14.000000 0,-5.000000-11.000000 0,2.000000-11.000000 0,13.000000-5.000000 0,12.000000-7.000000 0,13.000000-5.000000 0,7.000000-4.000000 0,4.000000 0.000000 0,3.000000 0.000000 0,3.000000 0.000000 0,6.000000 0.000000 0,9.000000 0.000000 0,10.000000 0.000000 0,10.000000 0.000000 0,8.000000 0.000000 0,10.000000 0.000000 0,10.000000 0.000000 0,9.000000 0.000000 0,2.000000 0.000000 0,-2.000000 0.000000 0,-3.000000 0.000000 0,-3.000000 0.000000 0,-2.000000 1.000000 0,0.000000 4.000000 0,0.000000 3.000000 0,0.000000 3.000000 0,-2.000000 4.000000 0,-3.000000 7.000000 0,-3.000000 6.000000 0,-2.000000 7.000000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66400.000000 24950.000000 1000,'71.000000'46.000000'0,"-5.000000"-5.000000"0 ,-7.000000-7.000000 0,-5.000000-5.000000 0,-1.000000-6.000000 0,6.000000-3.000000 0,7.000000-3.000000 0,6.000000-2.000000 0,4.000000-8.000000 0,4.000000-8.000000 0,3.000000-10.000000 0,3.000000-9.000000 0,-4.000000-5.000000 0,-8.000000 0.000000 0,-10.000000 0.000000 0,-9.000000 0.000000 0,-7.000000 1.000000 0,-3.000000 4.000000 0,-3.000000 3.000000 0,-2.000000 3.000000 0,-15.000000 12.000000 0,-25.000000 22.000000 0,-25.000000 22.000000 0,-25.000000 23.000000 0,-19.000000 13.000000 0,-12.000000 6.000000 0,-13.000000 7.000000 0,-12.000000 6.000000 0,-7.000000 3.000000 0,1.000000 0.000000 0,-1.000000 0.000000 0,1.000000 0.000000 0,8.000000-7.000000 0,20.000000-11.000000 0,18.000000-14.000000 0,20.000000-11.000000 0,17.000000-14.000000 0,20.000000-11.000000 0,18.000000-14.000000 0,20.000000-11.000000 0,16.000000-14.000000 0,16.000000-11.000000 0,15.000000-14.000000 0,17.000000-11.000000 0,8.000000-7.000000 0,4.000000 0.000000 0,3.000000 0.000000 0,3.000000 0.000000 0,-4.000000 1.000000 0,-8.000000 4.000000 0,-10.000000 3.000000 0,-9.000000 3.000000 0,-21.000000 10.000000 0,-31.000000 20.000000 0,-31.000000 18.000000 0,-31.000000 20.000000 0,-20.000000 3.000000 0,-5.000000-8.000000 0,-7.000000-10.000000 0,-5.000000-9.000000 0,-1.000000-15.000000 0,6.000000-18.000000 0,7.000000-19.000000 0,6.000000-18.000000 0,6.000000-15.000000 0,6.000000-9.000000 0,7.000000-10.000000 0,6.000000-8.000000 0,6.000000 0.000000 0,6.000000 14.000000 0,7.000000 11.000000 0,6.000000 14.000000 0,7.000000 11.000000 0,10.000000 14.000000 0,10.000000 11.000000 0,9.000000 14.000000 0,6.000000 19.000000 0,3.000000 29.000000 0,3.000000 28.000000 0,4.000000 28.000000 0,-1.000000 23.000000 0,-3.000000 19.000000 0,-3.000000 19.000000 0,-2.000000 19.000000 0,-5.000000 7.000000 0,-2.000000-3.000000 0,-3.000000-3.000000 0,-3.000000-2.000000 0,-4.000000-6.000000 0,-3.000000-6.000000 0,-3.000000-6.000000 0,-2.000000-6.000000 0,-8.000000-12.000000 0,-8.000000-15.000000 0,-10.000000-15.000000 0,-9.000000-16.000000 0,-9.000000-15.000000 0,-5.000000-11.000000 0,-7.000000-14.000000 0,-5.000000-11.000000 0,-3.000000-14.000000 0,4.000000-11.000000 0,3.000000-14.000000 0,3.000000-11.000000 0,4.000000-15.000000 0,7.000000-16.000000 0,6.000000-15.000000 0,7.000000-15.000000 0,7.000000-20.000000 0,9.000000-21.000000 0,10.000000-22.000000 0,10.000000-22.000000 0,11.000000-11.000000 0,17.000000 0.000000 0,15.000000 0.000000 0,16.000000 0.000000 0,12.000000 10.000000 0,9.000000 23.000000 0,10.000000 22.000000 0,10.000000 22.000000 0,7.000000 23.000000 0,6.000000 25.000000 0,7.000000 25.000000 0,6.000000 25.000000 0,-2.000000 23.000000 0,-9.000000 22.000000 0,-10.000000 22.000000 0,-8.000000 23.000000 0,-12.000000 14.000000 0,-12.000000 10.000000 0,-13.000000 10.000000 0,-12.000000 9.000000 0,-18.000000 6.000000 0,-21.000000 3.000000 0,-22.000000 3.000000 0,-22.000000 4.000000 0,-21.000000-3.000000 0,-18.000000-5.000000 0,-19.000000-7.000000 0,-18.000000-5.000000 0,-14.000000-14.000000 0,-5.000000-18.000000 0,-7.000000-19.000000 0,-5.000000-18.000000 0,-1.000000-15.000000 0,6.000000-9.000000 0,7.000000-10.000000 0,6.000000-8.000000 0,10.000000-14.000000 0,17.000000-15.000000 0,15.000000-15.000000 0,16.000000-16.000000 0,16.000000-12.000000 0,20.000000-5.000000 0,18.000000-7.000000 0,20.000000-5.000000 0,17.000000-6.000000 0,20.000000-3.000000 0,18.000000-3.000000 0,20.000000-2.000000 0,11.000000 0.000000 0,7.000000 7.000000 0,6.000000 6.000000 0,7.000000 7.000000 0,2.000000 8.000000 0,1.000000 14.000000 0,-1.000000 11.000000 0,1.000000 14.000000 0,-6.000000 7.000000 0,-8.000000 3.000000 0,-10.000000 3.000000 0,-9.000000 4.000000 0,-13.000000 2.000000 0,-16.000000 4.000000 0,-15.000000 3.000000 0,-15.000000 3.000000 0</inkml:trace>
</inkml:ink>
</file>

<file path=ppt/ink/ink48.xml><?xml version="1.0" encoding="utf-8"?>
<inkml:ink xmlns:inkml="http://www.w3.org/2003/InkML">
  <annotation type="ScanImages2ExtractSignatures">1</annotation>
  <annotation type="ScanImagesWidth">-624884882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3"/>
    </inkml:context>
    <inkml:brush xml:id="br0">
      <inkml:brushProperty name="width" value="0.0333333350718021" units="cm"/>
      <inkml:brushProperty name="height" value="0.0333333350718021" units="cm"/>
      <inkml:brushProperty name="color" value="#F2395B"/>
      <inkml:brushProperty name="ignorePressure" value="0"/>
    </inkml:brush>
  </inkml:definitions>
  <inkml:trace contextRef="#ctx0" brushRef="#br0">71100.000000 25950.000000 333,'81.000000'32.000000'167,"26.000000"24.000000"-1 ,25.000000 25.000000 1,26.000000 23.000000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70750.000000 25100.000000 1000,'1.000000'71.000000'0,"4.000000"-5.000000"0 ,3.000000-7.000000 0,3.000000-5.000000 0,1.000000-4.000000 0,1.000000 0.000000 0,-1.000000 0.000000 0,1.000000 0.000000 0,5.000000-4.000000 0,14.000000-5.000000 0,11.000000-7.000000 0,14.000000-5.000000 0</inkml:trace>
</inkml:ink>
</file>

<file path=ppt/ink/ink5.xml><?xml version="1.0" encoding="utf-8"?>
<inkml:ink xmlns:inkml="http://www.w3.org/2003/InkML">
  <annotation type="ScanImages2ExtractSignatures">1</annotation>
  <annotation type="ScanImagesWidth">2949164</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32850.000000 29750.000000 1000,'34.000000'-40.000000'0,"-31.000000"23.000000"0 ,-31.000000 22.000000 0,-31.000000 22.000000 0,-15.000000 15.000000 0,4.000000 9.000000 0,3.000000 10.000000 0,3.000000 10.000000 0,4.000000 2.000000 0,7.000000-3.000000 0,6.000000-3.000000 0,7.000000-2.000000 0,4.000000-8.000000 0,3.000000-8.000000 0,3.000000-10.000000 0,4.000000-9.000000 0,8.000000-5.000000 0,17.000000 0.000000 0,15.000000 0.000000 0,16.000000 0.000000 0,5.000000 4.000000 0,-2.000000 10.000000 0,-3.000000 10.000000 0,-3.000000 9.000000 0,-6.000000 6.000000 0,-5.000000 3.000000 0,-7.000000 3.000000 0,-5.000000 4.000000 0,-4.000000-4.000000 0,0.000000-9.000000 0,0.000000-10.000000 0,0.000000-8.000000 0,-4.000000-14.000000 0,-5.000000-15.000000 0,-7.000000-15.000000 0,-5.000000-16.000000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72700.000000 25400.000000 1000,'-69.000000'26.000000'0,"13.000000"4.000000"0 ,12.000000 3.000000 0,13.000000 3.000000 0,9.000000 7.000000 0,6.000000 14.000000 0,7.000000 11.000000 0,6.000000 14.000000 0,4.000000 7.000000 0,4.000000 3.000000 0,3.000000 3.000000 0,3.000000 4.000000 0,6.000000-3.000000 0,9.000000-5.000000 0,10.000000-7.000000 0,10.000000-5.000000 0,7.000000-12.000000 0,6.000000-16.000000 0,7.000000-15.000000 0,6.000000-15.000000 0,6.000000-15.000000 0,6.000000-12.000000 0,7.000000-13.000000 0,6.000000-12.000000 0,3.000000-16.000000 0,0.000000-19.000000 0,0.000000-18.000000 0,0.000000-19.000000 0,-5.000000-12.000000 0,-9.000000-2.000000 0,-10.000000-3.000000 0,-8.000000-3.000000 0,-12.000000 1.000000 0,-12.000000 6.000000 0,-13.000000 7.000000 0,-12.000000 6.000000 0,-16.000000 4.000000 0,-19.000000 4.000000 0,-18.000000 3.000000 0,-19.000000 3.000000 0,-13.000000 12.000000 0,-6.000000 22.000000 0,-6.000000 22.000000 0,-6.000000 23.000000 0,-7.000000 17.000000 0,-6.000000 17.000000 0,-6.000000 15.000000 0,-6.000000 16.000000 0,-2.000000 5.000000 0,3.000000-2.000000 0,3.000000-3.000000 0,4.000000-3.000000 0,7.000000-6.000000-21,13.000000-5.000000-39,12.000000-7.000000-39,13.000000-5.000000-41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13800.000000 14100.000000 1000,'-44.000000'-74.000000'0,"13.000000"54.000000"0 ,12.000000 53.000000 0,13.000000 53.000000 0,9.000000 35.000000 0,6.000000 20.000000 0,7.000000 18.000000 0,6.000000 20.000000 0,4.000000 11.000000 0,4.000000 7.000000 0,3.000000 6.000000 0,3.000000 7.000000 0,-1.000000-7.000000 0,-2.000000-19.000000 0,-3.000000-18.000000 0,-3.000000-19.000000 0,-6.000000-22.000000 0,-5.000000-25.000000 0,-7.000000-25.000000 0,-5.000000-25.000000 0,-3.000000-32.000000 0,4.000000-36.000000 0,3.000000-39.000000 0,3.000000-36.000000 0,1.000000-11.000000-21,1.000000 20.000000-39,-1.000000 18.000000-39,1.000000 20.000000-41</inkml:trace>
</inkml:ink>
</file>

<file path=ppt/ink/ink5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13800.000000 14400.000000 1000,'76.000000'-66.000000'0,"4.000000"19.000000"0 ,3.000000 19.000000 0,3.000000 19.000000 0,3.000000 18.000000 0,3.000000 19.000000 0,3.000000 19.000000 0,4.000000 19.000000 0,-4.000000 7.000000 0,-9.000000-3.000000 0,-10.000000-3.000000 0,-8.000000-2.000000 0,-14.000000-3.000000 0,-15.000000 1.000000 0,-15.000000-1.000000 0,-16.000000 1.000000 0,-12.000000 1.000000 0,-5.000000 3.000000 0,-7.000000 3.000000 0,-5.000000 4.000000 0,-9.000000-1.000000 0,-9.000000-3.000000 0,-10.000000-3.000000 0,-8.000000-2.000000 0,-4.000000-8.000000-21,3.000000-8.000000-39,3.000000-10.000000-39,4.000000-9.000000-41</inkml:trace>
</inkml:ink>
</file>

<file path=ppt/ink/ink5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15700.000000 14700.000000 1000,'-68.000000'100.000000'0,"17.000000"0.000000"0 ,15.000000 0.000000 0,16.000000 0.000000 0,9.000000 1.000000 0,3.000000 4.000000 0,3.000000 3.000000 0,4.000000 3.000000 0,4.000000-2.000000 0,6.000000-6.000000 0,7.000000-6.000000 0,6.000000-6.000000 0,6.000000-12.000000 0,6.000000-15.000000 0,7.000000-15.000000 0,6.000000-16.000000 0,1.000000-12.000000 0,-3.000000-5.000000 0,-3.000000-7.000000 0,-2.000000-5.000000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17000.000000 14300.000000 1000,'-116.000000'3.000000'0,"19.000000"6.000000"0 ,19.000000 7.000000 0,19.000000 6.000000 0,9.000000 6.000000 0,0.000000 6.000000 0,0.000000 7.000000 0,0.000000 6.000000 0,1.000000 3.000000 0,4.000000 0.000000 0,3.000000 0.000000 0,3.000000 0.000000 0,6.000000-2.000000 0,9.000000-3.000000 0,10.000000-3.000000 0,10.000000-2.000000 0,10.000000-5.000000 0,13.000000-2.000000 0,12.000000-3.000000 0,13.000000-3.000000 0,7.000000-2.000000 0,4.000000 0.000000 0,3.000000 0.000000 0,3.000000 0.000000 0,1.000000 0.000000 0,1.000000 0.000000 0,-1.000000 0.000000 0,1.000000 0.000000 0,-6.000000 4.000000 0,-8.000000 10.000000 0,-10.000000 10.000000 0,-9.000000 9.000000 0,-13.000000 4.000000 0,-16.000000 1.000000 0,-15.000000-1.000000 0,-15.000000 1.000000 0,-9.000000-6.000000 0,1.000000-8.000000 0,-1.000000-10.000000 0,1.000000-9.000000 0,-1.000000-9.000000-21,1.000000-5.000000-39,-1.000000-7.000000-39,1.000000-5.000000-41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17550.000000 14600.000000 1000,'65.000000'71.000000'0,"-18.000000"-5.000000"0 ,-19.000000-7.000000 0,-18.000000-5.000000 0,-10.000000 0.000000 0,0.000000 10.000000 0,0.000000 10.000000 0,0.000000 9.000000 0,0.000000 1.000000 0,0.000000-6.000000 0,0.000000-6.000000 0,0.000000-6.000000 0,3.000000-16.000000-21,6.000000-25.000000-39,7.000000-25.000000-39,6.000000-25.000000-41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18300.000000 14050.000000 1000,'73.000000'7.000000'0,"-3.000000"17.000000"0 ,-3.000000 15.000000 0,-2.000000 16.000000 0,-3.000000 12.000000 0,1.000000 9.000000 0,-1.000000 10.000000 0,1.000000 10.000000 0,-7.000000 8.000000 0,-12.000000 10.000000 0,-13.000000 10.000000 0,-12.000000 9.000000 0,-13.000000 7.000000 0,-12.000000 7.000000 0,-13.000000 6.000000 0,-12.000000 7.000000 0,-13.000000 2.000000 0,-12.000000 1.000000 0,-13.000000-1.000000 0,-12.000000 1.000000 0,1.000000-18.000000-21,16.000000-34.000000-39,15.000000-35.000000-39,17.000000-33.000000-41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13750.000000 17000.000000 1000,'51.000000'150.000000'0,"4.000000"0.000000"0 ,3.000000 0.000000 0,3.000000 0.000000 0,-1.000000 1.000000 0,-2.000000 4.000000 0,-3.000000 3.000000 0,-3.000000 3.000000 0,-4.000000-10.000000 0,-3.000000-21.000000 0,-3.000000-22.000000 0,-2.000000-22.000000 0,-1.000000-27.000000 0,3.000000-31.000000 0,3.000000-31.000000 0,4.000000-31.000000 0,-3.000000-21.000000 0,-5.000000-9.000000 0,-7.000000-10.000000 0,-5.000000-8.000000 0,-1.000000-18.000000 0,6.000000-25.000000 0,7.000000-25.000000 0,6.000000-25.000000 0,1.000000 0.000000 0,-3.000000 25.000000 0,-3.000000 25.000000 0,-2.000000 25.000000 0,-5.000000 18.000000-21,-2.000000 14.000000-39,-3.000000 11.000000-39,-3.000000 14.000000-41</inkml:trace>
</inkml:ink>
</file>

<file path=ppt/ink/ink5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16150.000000 17100.000000 1000,'-68.000000'123.000000'0,"17.000000"-3.000000"0 ,15.000000-3.000000 0,16.000000-2.000000 0,9.000000-1.000000 0,3.000000 3.000000 0,3.000000 3.000000 0,4.000000 4.000000 0,1.000000-6.000000 0,0.000000-11.000000 0,0.000000-14.000000 0,0.000000-11.000000 0,4.000000-7.000000 0,10.000000 0.000000 0,10.000000 0.000000 0,9.000000 0.000000 0,4.000000-8.000000-21,1.000000-16.000000-39,-1.000000-15.000000-39,1.000000-15.000000-41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17250.000000 17100.000000 1000,'-49.000000'-43.000000'0,"4.000000"17.000000"0 ,3.000000 15.000000 0,3.000000 16.000000 0,1.000000 10.000000 0,1.000000 7.000000 0,-1.000000 6.000000 0,1.000000 7.000000 0,-3.000000 4.000000 0,-2.000000 3.000000 0,-3.000000 3.000000 0,-3.000000 4.000000 0,2.000000 1.000000 0,10.000000 0.000000 0,10.000000 0.000000 0,9.000000 0.000000 0,7.000000 0.000000 0,7.000000 0.000000 0,6.000000 0.000000 0,7.000000 0.000000 0,8.000000 0.000000 0,14.000000 0.000000 0,11.000000 0.000000 0,14.000000 0.000000 0,7.000000-4.000000 0,3.000000-5.000000 0,3.000000-7.000000 0,4.000000-5.000000 0,-3.000000-8.000000 0,-5.000000-5.000000 0,-7.000000-7.000000 0,-5.000000-5.000000 0,-8.000000-1.000000 0,-5.000000 6.000000 0,-7.000000 7.000000 0,-5.000000 6.000000 0,-8.000000 6.000000 0,-5.000000 6.000000 0,-7.000000 7.000000 0,-5.000000 6.000000 0,-11.000000 3.000000 0,-11.000000 0.000000 0,-14.000000 0.000000 0,-11.000000 0.000000 0,-6.000000-5.000000 0,4.000000-9.000000 0,3.000000-10.000000 0,3.000000-8.000000 0</inkml:trace>
</inkml:ink>
</file>

<file path=ppt/ink/ink6.xml><?xml version="1.0" encoding="utf-8"?>
<inkml:ink xmlns:inkml="http://www.w3.org/2003/InkML">
  <annotation type="ScanImages2ExtractSignatures">1</annotation>
  <annotation type="ScanImagesWidth">23</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32300.000000 30500.000000 1000,'95.000000'-160.000000'0,"-9.000000"32.000000"0 ,-10.000000 31.000000 0,-8.000000 32.000000 0,-4.000000 18.000000 0,3.000000 6.000000 0,3.000000 7.000000 0,4.000000 6.000000 0,1.000000 9.000000 0,0.000000 13.000000 0,0.000000 12.000000 0,0.000000 13.000000 0,-4.000000 15.000000 0,-5.000000 19.000000 0,-7.000000 19.000000 0,-5.000000 19.000000 0,-9.000000 13.000000 0,-9.000000 10.000000 0,-10.000000 10.000000 0,-8.000000 9.000000 0,-9.000000-1.000000 0,-6.000000-8.000000 0,-6.000000-10.000000 0,-6.000000-9.000000 0,-7.000000-12.000000 0,-6.000000-11.000000 0,-6.000000-14.000000 0,-6.000000-11.000000 0,-6.000000-12.000000 0,-2.000000-9.000000 0,-3.000000-10.000000 0,-3.000000-8.000000 0,-1.000000-11.000000 0,4.000000-8.000000 0,3.000000-10.000000 0,3.000000-9.000000 0</inkml:trace>
</inkml:ink>
</file>

<file path=ppt/ink/ink60.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17850.000000 17300.000000 1000,'93.000000'-66.000000'0,"-11.000000"19.000000"0 ,-14.000000 19.000000 0,-11.000000 19.000000 0,-9.000000 15.000000 0,-3.000000 13.000000 0,-3.000000 12.000000 0,-2.000000 13.000000 0,-6.000000 6.000000 0,-6.000000 0.000000 0,-6.000000 0.000000 0,-6.000000 0.000000 0,-7.000000 1.000000 0,-6.000000 4.000000 0,-6.000000 3.000000 0,-6.000000 3.000000 0,-9.000000-1.000000 0,-8.000000-2.000000 0,-10.000000-3.000000 0,-9.000000-3.000000 0,-2.000000-4.000000 0,6.000000-3.000000 0,7.000000-3.000000 0,6.000000-2.000000 0,15.000000-11.000000 0,26.000000-15.000000 0,24.000000-15.000000 0,26.000000-16.000000 0,8.000000-10.000000 0,-5.000000-3.000000 0,-7.000000-3.000000 0,-5.000000-2.000000 0</inkml:trace>
</inkml:ink>
</file>

<file path=ppt/ink/ink6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3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18950.000000 16450.000000 1000,'96.000000'78.000000'0,"-5.000000"6.000000"0 ,-7.000000 7.000000 0,-5.000000 6.000000 0,-8.000000 7.000000 0,-5.000000 10.000000 0,-7.000000 10.000000 0,-5.000000 9.000000 0,-11.000000 7.000000 0,-11.000000 7.000000 0,-14.000000 6.000000 0,-11.000000 7.000000 0,-14.000000 2.000000 0,-11.000000 1.000000 0,-14.000000-1.000000 0,-11.000000 1.000000 0,-4.000000-17.000000-21,6.000000-30.000000-39,7.000000-32.000000-39,6.000000-30.000000-41</inkml:trace>
</inkml:ink>
</file>

<file path=ppt/ink/ink62.xml><?xml version="1.0" encoding="utf-8"?>
<inkml:ink xmlns:inkml="http://www.w3.org/2003/InkML">
  <annotation type="ScanImages2ExtractSignatures">1</annotation>
  <annotation type="ScanImagesWidth">2883632</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31550.000000 12550.000000 1000,'-46.000000'-60.000000'0,"10.000000"32.000000"0 ,10.000000 31.000000 0,9.000000 32.000000 0,7.000000 18.000000 0,7.000000 6.000000 0,6.000000 7.000000 0,7.000000 6.000000 0,2.000000 13.000000 0,1.000000 23.000000 0,-1.000000 22.000000 0,1.000000 22.000000 0,-1.000000 2.000000 0,1.000000-15.000000 0,-1.000000-15.000000 0,1.000000-16.000000 0,-3.000000-15.000000 0,-2.000000-11.000000 0,-3.000000-14.000000 0,-3.000000-11.000000 0,1.000000-17.000000 0,6.000000-18.000000 0,7.000000-19.000000 0,6.000000-18.000000 0</inkml:trace>
</inkml:ink>
</file>

<file path=ppt/ink/ink63.xml><?xml version="1.0" encoding="utf-8"?>
<inkml:ink xmlns:inkml="http://www.w3.org/2003/InkML">
  <annotation type="ScanImages2ExtractSignatures">1</annotation>
  <annotation type="ScanImagesWidth">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31450.000000 12250.000000 1000,'96.000000'1.000000'0,"-5.000000"4.000000"0 ,-7.000000 3.000000 0,-5.000000 3.000000 0,-6.000000 6.000000 0,-3.000000 9.000000 0,-3.000000 10.000000 0,-2.000000 10.000000 0,-9.000000 2.000000 0,-12.000000-3.000000 0,-13.000000-3.000000 0,-12.000000-2.000000 0,-9.000000-3.000000 0,-2.000000 1.000000 0,-3.000000-1.000000 0,-3.000000 1.000000 0,-9.000000 1.000000 0,-11.000000 3.000000 0,-14.000000 3.000000 0,-11.000000 4.000000 0,-9.000000-1.000000 0,-3.000000-3.000000 0,-3.000000-3.000000 0,-2.000000-2.000000 0,-1.000000-6.000000 0,3.000000-6.000000 0,3.000000-6.000000 0,4.000000-6.000000 0,8.000000-10.000000-21,17.000000-12.000000-39,15.000000-13.000000-39,16.000000-12.000000-41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33600.000000 12000.000000 1000,'-50.000000'51.000000'0,"0.000000"4.000000"0 ,0.000000 3.000000 0,0.000000 3.000000 0,1.000000 7.000000 0,4.000000 14.000000 0,3.000000 11.000000 0,3.000000 14.000000 0,6.000000 5.000000 0,9.000000 1.000000 0,10.000000-1.000000 0,10.000000 1.000000 0,5.000000-4.000000 0,4.000000-6.000000 0,3.000000-6.000000 0,3.000000-6.000000 0,4.000000-10.000000 0,7.000000-12.000000 0,6.000000-13.000000 0,7.000000-12.000000 0,2.000000-10.000000-21,1.000000-6.000000-39,-1.000000-6.000000-39,1.000000-6.000000-41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34750.000000 12200.000000 1000,'0.000000'-71.000000'0,"0.000000"10.000000"0 ,0.000000 10.000000 0,0.000000 9.000000 0,-4.000000 6.000000 0,-5.000000 3.000000 0,-7.000000 3.000000 0,-5.000000 4.000000 0,-8.000000 4.000000 0,-5.000000 6.000000 0,-7.000000 7.000000 0,-5.000000 6.000000 0,-6.000000 4.000000 0,-3.000000 4.000000 0,-3.000000 3.000000 0,-2.000000 3.000000 0,-3.000000 9.000000 0,1.000000 16.000000 0,-1.000000 15.000000 0,1.000000 17.000000 0,4.000000 8.000000 0,9.000000 4.000000 0,10.000000 3.000000 0,10.000000 3.000000 0,7.000000 1.000000 0,6.000000 1.000000 0,7.000000-1.000000 0,6.000000 1.000000 0,7.000000-4.000000 0,10.000000-6.000000 0,10.000000-6.000000 0,9.000000-6.000000 0,6.000000-9.000000 0,3.000000-8.000000 0,3.000000-10.000000 0,4.000000-9.000000 0,1.000000-7.000000 0,0.000000-3.000000 0,0.000000-3.000000 0,0.000000-2.000000 0,-7.000000 2.000000 0,-11.000000 9.000000 0,-14.000000 10.000000 0,-11.000000 10.000000 0,-14.000000 4.000000 0,-11.000000 0.000000 0,-14.000000 0.000000 0,-11.000000 0.000000 0,-6.000000-4.000000 0,4.000000-5.000000 0,3.000000-7.000000 0,3.000000-5.000000 0</inkml:trace>
</inkml:ink>
</file>

<file path=ppt/ink/ink66.xml><?xml version="1.0" encoding="utf-8"?>
<inkml:ink xmlns:inkml="http://www.w3.org/2003/InkML">
  <annotation type="ScanImages2ExtractSignatures">1</annotation>
  <annotation type="ScanImagesWidth">2949171</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35050.000000 12050.000000 1000,'137.000000'1.000000'0,"-24.000000"4.000000"0 ,-26.000000 3.000000 0,-24.000000 3.000000 0,-15.000000 3.000000 0,-3.000000 3.000000 0,-3.000000 3.000000 0,-2.000000 4.000000 0,-8.000000 4.000000 0,-8.000000 6.000000 0,-10.000000 7.000000 0,-9.000000 6.000000 0,-12.000000 7.000000 0,-11.000000 10.000000 0,-14.000000 10.000000 0,-11.000000 9.000000 0,-9.000000 1.000000 0,-3.000000-6.000000 0,-3.000000-6.000000 0,-2.000000-6.000000 0,2.000000-9.000000 0,9.000000-8.000000 0,10.000000-10.000000 0,10.000000-9.000000 0,11.000000-9.000000 0,17.000000-5.000000 0,15.000000-7.000000 0,16.000000-5.000000 0,10.000000-9.000000 0,7.000000-9.000000 0,6.000000-10.000000 0,7.000000-8.000000 0,0.000000-4.000000 0,-2.000000 3.000000 0,-3.000000 3.000000 0,-3.000000 4.000000 0</inkml:trace>
</inkml:ink>
</file>

<file path=ppt/ink/ink6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36200.000000 11100.000000 1000,'134.000000'354.000000'0,"-31.000000"-40.000000"0 ,-31.000000-40.000000 0,-31.000000-41.000000 0,-20.000000-30.000000 0,-5.000000-19.000000 0,-7.000000-18.000000 0,-5.000000-19.000000 0,-6.000000-18.000000 0,-3.000000-15.000000 0,-3.000000-15.000000 0,-2.000000-16.000000 0,-5.000000-12.000000-21,-2.000000-5.000000-39,-3.000000-7.000000-39,-3.000000-5.000000-41</inkml:trace>
</inkml:ink>
</file>

<file path=ppt/ink/ink6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30900.000000 15450.000000 1000,'29.000000'101.000000'0,"10.000000"4.000000"0 ,10.000000 3.000000 0,9.000000 3.000000 0,1.000000 3.000000 0,-6.000000 3.000000 0,-6.000000 3.000000 0,-6.000000 4.000000 0,-4.000000-6.000000 0,1.000000-11.000000 0,-1.000000-14.000000 0,1.000000-11.000000 0,1.000000-17.000000 0,3.000000-18.000000 0,3.000000-19.000000 0,4.000000-18.000000 0,-1.000000-20.000000 0,-3.000000-18.000000 0,-3.000000-19.000000 0,-2.000000-18.000000 0,-3.000000-17.000000 0,1.000000-11.000000 0,-1.000000-14.000000 0,1.000000-11.000000 0,-4.000000 2.000000 0,-6.000000 19.000000 0,-6.000000 19.000000 0,-6.000000 19.000000 0</inkml:trace>
</inkml:ink>
</file>

<file path=ppt/ink/ink6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33100.000000 15650.000000 1000,'-7.000000'-61.000000'0,"-11.000000"28.000000"0 ,-14.000000 28.000000 0,-11.000000 29.000000 0,-6.000000 21.000000 0,4.000000 16.000000 0,3.000000 15.000000 0,3.000000 17.000000 0,3.000000 8.000000 0,3.000000 4.000000 0,3.000000 3.000000 0,4.000000 3.000000 0,5.000000-1.000000 0,10.000000-2.000000 0,10.000000-3.000000 0,9.000000-3.000000 0,10.000000-6.000000 0,14.000000-5.000000 0,11.000000-7.000000 0,14.000000-5.000000 0,3.000000-11.000000 0,-2.000000-11.000000 0,-3.000000-14.000000 0,-3.000000-11.000000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3"/>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32600.000000 30750.000000 1000,'-18.000000'-69.000000'0,"17.000000"13.000000"0 ,15.000000 12.000000 0,16.000000 13.000000 0,9.000000 9.000000 0,3.000000 6.000000 0,3.000000 7.000000 0,4.000000 6.000000 0,-3.000000 7.000000 0,-5.000000 10.000000 0,-7.000000 10.000000 0,-5.000000 9.000000 0,-8.000000 7.000000 0,-5.000000 7.000000 0,-7.000000 6.000000 0,-5.000000 7.000000 0,-8.000000-1.000000-21,-5.000000-6.000000-39,-7.000000-6.000000-39,-5.000000-6.000000-41</inkml:trace>
</inkml:ink>
</file>

<file path=ppt/ink/ink70.xml><?xml version="1.0" encoding="utf-8"?>
<inkml:ink xmlns:inkml="http://www.w3.org/2003/InkML">
  <annotation type="ScanImages2ExtractSignatures">1</annotation>
  <annotation type="ScanImagesWidth">3211309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34600.000000 15150.000000 1000,'-72.000000'-22.000000'0,"6.000000"6.000000"0 ,7.000000 7.000000 0,6.000000 6.000000 0,3.000000 4.000000 0,0.000000 4.000000 0,0.000000 3.000000 0,0.000000 3.000000 0,1.000000 6.000000 0,4.000000 9.000000 0,3.000000 10.000000 0,3.000000 10.000000 0,6.000000 2.000000 0,9.000000-3.000000 0,10.000000-3.000000 0,10.000000-2.000000 0,5.000000 0.000000 0,4.000000 7.000000 0,3.000000 6.000000 0,3.000000 7.000000 0,6.000000-1.000000 0,9.000000-6.000000 0,10.000000-6.000000 0,10.000000-6.000000 0,5.000000-6.000000 0,4.000000-2.000000 0,3.000000-3.000000 0,3.000000-3.000000 0,-4.000000 1.000000 0,-8.000000 6.000000 0,-10.000000 7.000000 0,-9.000000 6.000000 0,-15.000000 3.000000 0,-18.000000 0.000000 0,-19.000000 0.000000 0,-18.000000 0.000000 0,-10.000000-2.000000 0,0.000000-3.000000 0,0.000000-3.000000 0,0.000000-2.000000 0,3.000000-5.000000-21,6.000000-2.000000-39,7.000000-3.000000-39,6.000000-3.000000-41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35200.000000 15150.000000 1000,'43.000000'98.000000'0,"-11.000000"-3.000000"0 ,-14.000000-3.000000 0,-11.000000-2.000000 0,-7.000000-3.000000 0,0.000000 1.000000 0,0.000000-1.000000 0,0.000000 1.000000 0,-2.000000-3.000000 0,-3.000000-2.000000 0,-3.000000-3.000000 0,-2.000000-3.000000 0</inkml:trace>
</inkml:ink>
</file>

<file path=ppt/ink/ink72.xml><?xml version="1.0" encoding="utf-8"?>
<inkml:ink xmlns:inkml="http://www.w3.org/2003/InkML">
  <annotation type="ScanImages2ExtractSignatures">1</annotation>
  <annotation type="ScanImagesWidth">3211309</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35900.000000 14250.000000 1000,'95.000000'31.000000'0,"-9.000000"13.000000"0 ,-10.000000 12.000000 0,-8.000000 13.000000 0,-12.000000 12.000000 0,-12.000000 13.000000 0,-13.000000 12.000000 0,-12.000000 13.000000 0,-10.000000 9.000000 0,-6.000000 6.000000 0,-6.000000 7.000000 0,-6.000000 6.000000 0,-10.000000-2.000000 0,-12.000000-9.000000 0,-13.000000-10.000000 0,-12.000000-8.000000 0,-2.000000-15.000000-21,9.000000-19.000000-39,10.000000-18.000000-39,10.000000-19.000000-41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14200.000000 23200.000000 1000,'0.000000'115.000000'0,"0.000000"-18.000000"0 ,0.000000-19.000000 0,0.000000-18.000000 0,3.000000-7.000000 0,6.000000 6.000000 0,7.000000 7.000000 0,6.000000 6.000000 0,1.000000 1.000000 0,-3.000000-3.000000 0,-3.000000-3.000000 0,-2.000000-2.000000 0,-1.000000 5.000000 0,3.000000 16.000000 0,3.000000 15.000000 0,4.000000 17.000000 0,-1.000000-1.000000 0,-3.000000-16.000000 0,-3.000000-15.000000 0,-2.000000-15.000000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5"/>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14200.000000 23600.000000 1000,'3.000000'-71.000000'0,"6.000000"10.000000"0 ,7.000000 10.000000 0,6.000000 9.000000 0,9.000000 7.000000 0,13.000000 7.000000 0,12.000000 6.000000 0,13.000000 7.000000 0,4.000000 4.000000 0,-3.000000 3.000000 0,-3.000000 3.000000 0,-2.000000 4.000000 0,-6.000000 7.000000 0,-6.000000 13.000000 0,-6.000000 12.000000 0,-6.000000 13.000000 0,-9.000000 10.000000 0,-8.000000 10.000000 0,-10.000000 10.000000 0,-9.000000 9.000000 0,-13.000000 4.000000 0,-16.000000 1.000000 0,-15.000000-1.000000 0,-15.000000 1.000000 0,-9.000000-7.000000 0,1.000000-12.000000 0,-1.000000-13.000000 0,1.000000-12.000000 0,4.000000-15.000000-21,9.000000-15.000000-39,10.000000-15.000000-39,10.000000-16.000000-41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16550.000000 23550.000000 1000,'-71.000000'-25.000000'0,"10.000000"0.000000"0 ,10.000000 0.000000 0,9.000000 0.000000 0,2.000000 4.000000 0,-2.000000 10.000000 0,-3.000000 10.000000 0,-3.000000 9.000000 0,-1.000000 15.000000 0,4.000000 22.000000 0,3.000000 22.000000 0,3.000000 23.000000 0,3.000000 13.000000 0,3.000000 6.000000 0,3.000000 7.000000 0,4.000000 6.000000 0,5.000000 1.000000 0,10.000000-3.000000 0,10.000000-3.000000 0,9.000000-2.000000 0,12.000000-8.000000 0,16.000000-8.000000 0,15.000000-10.000000 0,17.000000-9.000000 0,7.000000-10.000000 0,0.000000-9.000000 0,0.000000-10.000000 0,0.000000-8.000000 0,-5.000000-9.000000-21,-9.000000-6.000000-39,-10.000000-6.000000-39,-8.000000-6.000000-41</inkml:trace>
</inkml:ink>
</file>

<file path=ppt/ink/ink7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18100.000000 23300.000000 1000,'-71.000000'-44.000000'0,"10.000000"13.000000"0 ,10.000000 12.000000 0,9.000000 13.000000 0,1.000000 7.000000 0,-6.000000 4.000000 0,-6.000000 3.000000 0,-6.000000 3.000000 0,-4.000000 6.000000 0,1.000000 9.000000 0,-1.000000 10.000000 0,1.000000 10.000000 0,1.000000 4.000000 0,3.000000 0.000000 0,3.000000 0.000000 0,4.000000 0.000000 0,7.000000-2.000000 0,13.000000-3.000000 0,12.000000-3.000000 0,13.000000-2.000000 0,9.000000-3.000000 0,6.000000 1.000000 0,7.000000-1.000000 0,6.000000 1.000000 0,7.000000-1.000000 0,10.000000 1.000000 0,10.000000-1.000000 0,9.000000 1.000000 0,4.000000-4.000000 0,1.000000-6.000000 0,-1.000000-6.000000 0,1.000000-6.000000 0,-4.000000-4.000000 0,-6.000000 1.000000 0,-6.000000-1.000000 0,-6.000000 1.000000 0,-10.000000 7.000000 0,-12.000000 16.000000 0,-13.000000 15.000000 0,-12.000000 17.000000 0,-12.000000 3.000000 0,-8.000000-5.000000 0,-10.000000-7.000000 0,-9.000000-5.000000 0,-2.000000-8.000000 0,6.000000-5.000000 0,7.000000-7.000000 0,6.000000-5.000000 0</inkml:trace>
</inkml:ink>
</file>

<file path=ppt/ink/ink77.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6"/>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18550.000000 23500.000000 1000,'43.000000'98.000000'0,"-11.000000"-3.000000"0 ,-14.000000-3.000000 0,-11.000000-2.000000 0,-7.000000-5.000000 0,0.000000-2.000000 0,0.000000-3.000000 0,0.000000-3.000000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19350.000000 22750.000000 1000,'135.000000'101.000000'0,"-27.000000"4.000000"0 ,-28.000000 3.000000 0,-28.000000 3.000000 0,-20.000000 6.000000 0,-8.000000 9.000000 0,-10.000000 10.000000 0,-9.000000 10.000000 0,-9.000000-6.000000 0,-5.000000-18.000000 0,-7.000000-19.000000 0,-5.000000-18.000000 0,-4.000000-15.000000-21,0.000000-9.000000-39,0.000000-10.000000-39,0.000000-8.000000-41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14250.000000 26050.000000 1000,'28.000000'101.000000'0,"6.000000"4.000000"0 ,7.000000 3.000000 0,6.000000 3.000000 0,3.000000 6.000000 0,0.000000 9.000000 0,0.000000 10.000000 0,0.000000 10.000000 0,-2.000000-6.000000 0,-3.000000-18.000000 0,-3.000000-19.000000 0,-2.000000-18.000000 0,-5.000000-25.000000 0,-2.000000-27.000000 0,-3.000000-28.000000 0,-3.000000-28.000000 0,-1.000000-27.000000 0,4.000000-25.000000 0,3.000000-25.000000 0,3.000000-25.000000 0,1.000000-13.000000 0,1.000000 1.000000 0,-1.000000-1.000000 0,1.000000 1.000000 0</inkml:trace>
</inkml:ink>
</file>

<file path=ppt/ink/ink8.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31850.000000 31400.000000 1000,'75.000000'-52.000000'0,"0.000000"-3.000000"0 ,0.000000-3.000000 0,0.000000-2.000000 0,4.000000-5.000000 0,10.000000-2.000000 0,10.000000-3.000000 0,9.000000-3.000000 0,6.000000 1.000000 0,3.000000 6.000000 0,3.000000 7.000000 0,4.000000 6.000000 0,-6.000000 7.000000 0,-11.000000 10.000000 0,-14.000000 10.000000 0,-11.000000 9.000000 0,-12.000000 6.000000 0,-9.000000 3.000000 0,-10.000000 3.000000 0,-8.000000 4.000000 0,-12.000000 5.000000 0,-12.000000 10.000000 0,-13.000000 10.000000 0,-12.000000 9.000000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7"/>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16850.000000 26250.000000 1000,'-47.000000'-61.000000'0,"6.000000"28.000000"0 ,7.000000 28.000000 0,6.000000 29.000000 0,3.000000 21.000000 0,0.000000 16.000000 0,0.000000 15.000000 0,0.000000 17.000000 0,0.000000 10.000000 0,0.000000 6.000000 0,0.000000 7.000000 0,0.000000 6.000000 0,3.000000-1.000000 0,6.000000-5.000000 0,7.000000-7.000000 0,6.000000-5.000000 0,4.000000-6.000000 0,4.000000-3.000000 0,3.000000-3.000000 0,3.000000-2.000000 0,6.000000-11.000000 0,9.000000-15.000000 0,10.000000-15.000000 0,10.000000-16.000000 0,5.000000-13.000000 0,4.000000-9.000000 0,3.000000-10.000000 0,3.000000-8.000000 0,-4.000000-8.000000-21,-8.000000-2.000000-39,-10.000000-3.000000-39,-9.000000-3.000000-41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18150.000000 26350.000000 1000,'-7.000000'-113.000000'0,"-11.000000"26.000000"0 ,-14.000000 24.000000 0,-11.000000 26.000000 0,-9.000000 18.000000 0,-3.000000 13.000000 0,-3.000000 12.000000 0,-2.000000 13.000000 0,-3.000000 9.000000 0,1.000000 6.000000 0,-1.000000 7.000000 0,1.000000 6.000000 0,2.000000 6.000000 0,7.000000 6.000000 0,6.000000 7.000000 0,7.000000 6.000000 0,7.000000 1.000000 0,9.000000-3.000000 0,10.000000-3.000000 0,10.000000-2.000000 0,8.000000-6.000000 0,10.000000-6.000000 0,10.000000-6.000000 0,9.000000-6.000000 0,10.000000-4.000000 0,14.000000 1.000000 0,11.000000-1.000000 0,14.000000 1.000000 0,5.000000-6.000000 0,1.000000-8.000000 0,-1.000000-10.000000 0,1.000000-9.000000 0,-7.000000-5.000000 0,-12.000000 0.000000 0,-13.000000 0.000000 0,-12.000000 0.000000 0,-10.000000 4.000000 0,-6.000000 10.000000 0,-6.000000 10.000000 0,-6.000000 9.000000 0,-12.000000 7.000000 0,-15.000000 7.000000 0,-15.000000 6.000000 0,-16.000000 7.000000 0,-10.000000 0.000000 0,-3.000000-2.000000 0,-3.000000-3.000000 0,-2.000000-3.000000 0,-1.000000-7.000000-21,3.000000-9.000000-39,3.000000-10.000000-39,4.000000-8.000000-41</inkml:trace>
</inkml:ink>
</file>

<file path=ppt/ink/ink82.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18650.000000 26200.000000 1000,'135.000000'-66.000000'0,"-27.000000"19.000000"0 ,-28.000000 19.000000 0,-28.000000 19.000000 0,-15.000000 16.000000 0,1.000000 17.000000 0,-1.000000 15.000000 0,1.000000 16.000000 0,-9.000000 7.000000 0,-15.000000 1.000000 0,-15.000000-1.000000 0,-16.000000 1.000000 0,-12.000000-1.000000 0,-5.000000 1.000000 0,-7.000000-1.000000 0,-5.000000 1.000000 0,-1.000000-3.000000 0,6.000000-2.000000 0,7.000000-3.000000 0,6.000000-3.000000 0,10.000000-6.000000 0,17.000000-5.000000 0,15.000000-7.000000 0,16.000000-5.000000 0,9.000000-11.000000 0,3.000000-11.000000 0,3.000000-14.000000 0,4.000000-11.000000 0,1.000000-7.000000 0,0.000000 0.000000 0,0.000000 0.000000 0,0.000000 0.000000 0,-5.000000 10.000000 0,-9.000000 23.000000 0,-10.000000 22.000000 0,-8.000000 22.000000 0,-14.000000 15.000000 0,-15.000000 9.000000 0,-15.000000 10.000000 0,-16.000000 10.000000 0,-5.000000-4.000000 0,6.000000-16.000000 0,7.000000-15.000000 0,6.000000-15.000000 0</inkml:trace>
</inkml:ink>
</file>

<file path=ppt/ink/ink8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8"/>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19700.000000 25200.000000 1000,'100.000000'54.000000'0,"0.000000"10.000000"0 ,0.000000 10.000000 0,0.000000 9.000000 0,-5.000000 13.000000 0,-9.000000 20.000000 0,-10.000000 18.000000 0,-8.000000 20.000000 0,-14.000000 13.000000 0,-15.000000 9.000000 0,-15.000000 10.000000 0,-16.000000 10.000000 0,-12.000000-11.000000 0,-5.000000-27.000000 0,-7.000000-28.000000 0,-5.000000-28.000000 0,-4.000000-20.000000-21,0.000000-8.000000-39,0.000000-10.000000-39,0.000000-9.000000-41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30950.000000 22150.000000 1000,'0.000000'-46.000000'0,"0.000000"60.000000"0 ,0.000000 60.000000 0,0.000000 59.000000 0,1.000000 31.000000 0,4.000000 3.000000 0,3.000000 3.000000 0,3.000000 4.000000 0,-1.000000-4.000000 0,-2.000000-9.000000 0,-3.000000-10.000000 0,-3.000000-8.000000 0,-2.000000-15.000000 0,0.000000-19.000000 0,0.000000-18.000000 0,0.000000-19.000000 0,-2.000000-24.000000-21,-3.000000-28.000000-39,-3.000000-28.000000-39,-2.000000-27.000000-41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30850.000000 22000.000000 1000,'53.000000'-68.000000'0,"6.000000"17.000000"0 ,7.000000 15.000000 0,6.000000 16.000000 0,3.000000 9.000000 0,0.000000 3.000000 0,0.000000 3.000000 0,0.000000 4.000000 0,-7.000000 4.000000 0,-11.000000 6.000000 0,-14.000000 7.000000 0,-11.000000 6.000000 0,-14.000000 7.000000 0,-11.000000 10.000000 0,-14.000000 10.000000 0,-11.000000 9.000000 0,-15.000000 7.000000 0,-16.000000 7.000000 0,-15.000000 6.000000 0,-15.000000 7.000000 0,-6.000000-1.000000 0,7.000000-6.000000 0,6.000000-6.000000 0,7.000000-6.000000 0,7.000000-9.000000-21,9.000000-8.000000-39,10.000000-10.000000-39,10.000000-9.000000-41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49"/>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32650.000000 21600.000000 1000,'-71.000000'121.000000'0,"10.000000"-5.000000"0 ,10.000000-7.000000 0,9.000000-5.000000 0,7.000000-3.000000 0,7.000000 4.000000 0,6.000000 3.000000 0,7.000000 3.000000 0,5.000000-2.000000 0,7.000000-6.000000 0,6.000000-6.000000 0,7.000000-6.000000 0,8.000000-9.000000 0,14.000000-8.000000 0,11.000000-10.000000 0,14.000000-9.000000 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34150.000000 21550.000000 1000,'-29.000000'-69.000000'0,"-5.000000"13.000000"0 ,-7.000000 12.000000 0,-5.000000 13.000000 0,-9.000000 9.000000 0,-9.000000 6.000000 0,-10.000000 7.000000 0,-8.000000 6.000000 0,-4.000000 6.000000 0,3.000000 6.000000 0,3.000000 7.000000 0,4.000000 6.000000 0,4.000000 7.000000 0,6.000000 10.000000 0,7.000000 10.000000 0,6.000000 9.000000 0,9.000000 4.000000 0,13.000000 1.000000 0,12.000000-1.000000 0,13.000000 1.000000 0,10.000000 1.000000 0,10.000000 3.000000 0,10.000000 3.000000 0,9.000000 4.000000 0,10.000000-3.000000 0,14.000000-5.000000 0,11.000000-7.000000 0,14.000000-5.000000 0,5.000000-6.000000 0,1.000000-3.000000 0,-1.000000-3.000000 0,1.000000-2.000000 0,-7.000000-5.000000 0,-12.000000-2.000000 0,-13.000000-3.000000 0,-12.000000-3.000000 0,-10.000000 1.000000 0,-6.000000 6.000000 0,-6.000000 7.000000 0,-6.000000 6.000000 0,-12.000000 4.000000 0,-15.000000 4.000000 0,-15.000000 3.000000 0,-16.000000 3.000000 0,-15.000000 1.000000 0,-11.000000 1.000000 0,-14.000000-1.000000 0,-11.000000 1.000000 0,0.000000-7.000000 0,17.000000-12.000000 0,15.000000-13.000000 0,16.000000-12.000000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34550.000000 21200.000000 1000,'137.000000'7.000000'0,"-24.000000"17.000000"0 ,-26.000000 15.000000 0,-24.000000 16.000000 0,-21.000000 7.000000 0,-16.000000 1.000000 0,-15.000000-1.000000 0,-15.000000 1.000000 0,-15.000000 1.000000 0,-12.000000 3.000000 0,-13.000000 3.000000 0,-12.000000 4.000000 0,-5.000000-3.000000 0,3.000000-5.000000 0,3.000000-7.000000 0,4.000000-5.000000 0,11.000000-8.000000 0,23.000000-5.000000 0,22.000000-7.000000 0,22.000000-5.000000 0,13.000000-11.000000 0,7.000000-11.000000 0,6.000000-14.000000 0,7.000000-11.000000 0,0.000000-4.000000 0,-2.000000 6.000000 0,-3.000000 7.000000 0,-3.000000 6.000000 0,-10.000000 17.000000 0,-16.000000 28.000000 0,-15.000000 28.000000 0,-15.000000 29.000000 0,-15.000000 10.000000 0,-12.000000-6.000000 0,-13.000000-6.000000 0,-12.000000-6.000000 0</inkml:trace>
</inkml:ink>
</file>

<file path=ppt/ink/ink89.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0"/>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35800.000000 20700.000000 1000,'70.000000'29.000000'0,"-9.000000"10.000000"0 ,-10.000000 10.000000 0,-8.000000 9.000000 0,-4.000000 7.000000 0,3.000000 7.000000 0,3.000000 6.000000 0,4.000000 7.000000 0,-3.000000 5.000000 0,-5.000000 7.000000 0,-7.000000 6.000000 0,-5.000000 7.000000 0,-8.000000-7.000000 0,-5.000000-19.000000 0,-7.000000-18.000000 0,-5.000000-19.000000 0,-6.000000-8.000000-21,-3.000000 3.000000-39,-3.000000 3.000000-39,-2.000000 4.000000-41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14"/>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32850.000000 31250.000000 1000,'70.000000'65.000000'0,"-9.000000"-18.000000"0 ,-10.000000-19.000000 0,-8.000000-18.000000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1"/>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31250.000000 25150.000000 1000,'-44.000000'-40.000000'0,"13.000000"23.000000"0 ,12.000000 22.000000 0,13.000000 22.000000 0,9.000000 19.000000 0,6.000000 20.000000 0,7.000000 18.000000 0,6.000000 20.000000 0,6.000000 13.000000 0,6.000000 9.000000 0,7.000000 10.000000 0,6.000000 10.000000 0,1.000000-1.000000 0,-3.000000-9.000000 0,-3.000000-10.000000 0,-2.000000-8.000000 0,-3.000000-23.000000 0,1.000000-34.000000 0,-1.000000-35.000000 0,1.000000-33.000000 0,-1.000000-37.000000 0,1.000000-37.000000 0,-1.000000-38.000000 0,1.000000-37.000000 0,1.000000-21.000000 0,3.000000-3.000000 0,3.000000-3.000000 0,4.000000-2.000000 0,1.000000 3.000000 0,0.000000 14.000000 0,0.000000 11.000000 0,0.000000 14.000000 0,-2.000000 16.000000-21,-3.000000 22.000000-39,-3.000000 22.000000-39,-2.000000 23.000000-41</inkml:trace>
</inkml:ink>
</file>

<file path=ppt/ink/ink91.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33900.000000 24450.000000 1000,'-72.000000'10.000000'0,"6.000000"23.000000"0 ,7.000000 22.000000 0,6.000000 22.000000 0,6.000000 16.000000 0,6.000000 14.000000 0,7.000000 11.000000 0,6.000000 14.000000 0,4.000000 10.000000 0,4.000000 9.000000 0,3.000000 10.000000 0,3.000000 10.000000 0,4.000000 0.000000 0,7.000000-5.000000 0,6.000000-7.000000 0,7.000000-5.000000 0,7.000000-12.000000 0,9.000000-16.000000 0,10.000000-15.000000 0,10.000000-15.000000 0,2.000000-18.000000 0,-3.000000-19.000000 0,-3.000000-18.000000 0,-2.000000-19.000000 0</inkml:trace>
</inkml:ink>
</file>

<file path=ppt/ink/ink92.xml><?xml version="1.0" encoding="utf-8"?>
<inkml:ink xmlns:inkml="http://www.w3.org/2003/InkML">
  <annotation type="ScanImages2ExtractSignatures">1</annotation>
  <annotation type="ScanImagesWidth">3211296</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35450.000000 24500.000000 1000,'-25.000000'-69.000000'0,"0.000000"13.000000"0 ,0.000000 12.000000 0,0.000000 13.000000 0,-4.000000 7.000000 0,-5.000000 4.000000 0,-7.000000 3.000000 0,-5.000000 3.000000 0,-6.000000 6.000000 0,-3.000000 9.000000 0,-3.000000 10.000000 0,-2.000000 10.000000 0,-1.000000 13.000000 0,3.000000 19.000000 0,3.000000 19.000000 0,4.000000 19.000000 0,5.000000 5.000000 0,10.000000-5.000000 0,10.000000-7.000000 0,9.000000-5.000000 0,6.000000-3.000000 0,3.000000 4.000000 0,3.000000 3.000000 0,4.000000 3.000000 0,7.000000-5.000000 0,13.000000-12.000000 0,12.000000-13.000000 0,13.000000-12.000000 0,6.000000-9.000000 0,0.000000-2.000000 0,0.000000-3.000000 0,0.000000-3.000000 0,-2.000000-6.000000 0,-3.000000-5.000000 0,-3.000000-7.000000 0,-2.000000-5.000000 0,-6.000000 0.000000 0,-6.000000 10.000000 0,-6.000000 10.000000 0,-6.000000 9.000000 0,-10.000000 9.000000 0,-12.000000 9.000000 0,-13.000000 10.000000 0,-12.000000 10.000000 0,-9.000000 2.000000 0,-2.000000-3.000000 0,-3.000000-3.000000 0,-3.000000-2.000000 0,1.000000-8.000000 0,6.000000-8.000000 0,7.000000-10.000000 0,6.000000-9.000000 0</inkml:trace>
</inkml:ink>
</file>

<file path=ppt/ink/ink93.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36050.000000 24150.000000 1000,'43.000000'-36.000000'0,"-11.000000"28.000000"0 ,-14.000000 28.000000 0,-11.000000 29.000000 0,-7.000000 26.000000 0,0.000000 25.000000 0,0.000000 25.000000 0,0.000000 25.000000 0,-2.000000 10.000000 0,-3.000000-2.000000 0,-3.000000-3.000000 0,-2.000000-3.000000 0,-3.000000-7.000000 0,1.000000-9.000000 0,-1.000000-10.000000 0,1.000000-8.000000 0,1.000000-14.000000 0,3.000000-15.000000 0,3.000000-15.000000 0,4.000000-16.000000 0</inkml:trace>
</inkml:ink>
</file>

<file path=ppt/ink/ink94.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02:24:52"/>
    </inkml:context>
    <inkml:brush xml:id="br0">
      <inkml:brushProperty name="width" value="0.0555555634200573" units="cm"/>
      <inkml:brushProperty name="height" value="0.0555555634200573" units="cm"/>
      <inkml:brushProperty name="color" value="#F2395B"/>
      <inkml:brushProperty name="ignorePressure" value="0"/>
    </inkml:brush>
  </inkml:definitions>
  <inkml:trace contextRef="#ctx0" brushRef="#br0">37150.000000 23900.000000 1000,'92.000000'-18.000000'0,"-16.000000"17.000000"0 ,-15.000000 15.000000 0,-15.000000 16.000000 0,-9.000000 21.000000 0,1.000000 29.000000 0,-1.000000 28.000000 0,1.000000 28.000000 0,-6.000000 14.000000 0,-8.000000 0.000000 0,-10.000000 0.000000 0,-9.000000 0.000000 0,-13.000000 3.000000 0,-16.000000 6.000000 0,-15.000000 7.000000 0,-15.000000 6.000000 0,-4.000000-15.000000-21,9.000000-33.000000-39,10.000000-35.000000-39,10.000000-34.000000-41</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18"/>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33900.000000 38700.000000 999,'120.000000'142.000000'0,"-9.000000"-16.000000"0 ,-10.000000-15.000000 0,-8.000000-15.000000 0,-9.000000-9.000000 0,-6.000000 1.000000 0,-6.000000-1.000000 0,-6.000000 1.000000 0,-12.000000 2.000000 0,-15.000000 7.000000 0,-15.000000 6.000000 0,-16.000000 7.000000 0,-13.000000 0.000000 0,-9.000000-2.000000 0,-10.000000-3.000000 0,-8.000000-3.000000 0,-6.000000-10.000000-19,1.000000-16.000000-41,-1.000000-15.000000-41,1.000000-15.000000-38</inkml:trace>
</inkml:ink>
</file>

<file path=ppt/ink/ink96.xml><?xml version="1.0" encoding="utf-8"?>
<inkml:ink xmlns:inkml="http://www.w3.org/2003/InkML">
  <annotation type="ScanImages2ExtractSignatures">1</annotation>
  <annotation type="ScanImagesWidth">0</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30250.000000 48350.000000 999,'-80.000000'-27.000000'0,"41.000000"47.000000"0 ,40.000000 47.000000 0,42.000000 48.000000 0,14.000000 17.000000 0,-8.000000-8.000000 0,-10.000000-10.000000 0,-9.000000-9.000000 0,-2.000000-27.000000 0,6.000000-44.000000 0,7.000000-43.000000 0,6.000000-44.000000 0,-1.000000-24.000000 0,-5.000000-3.000000 0,-7.000000-3.000000 0,-5.000000-2.000000 0,-4.000000 0.000000 0,0.000000 7.000000 0,0.000000 6.000000 0,0.000000 7.000000 0,1.000000 5.000000 0,4.000000 7.000000 0,3.000000 6.000000 0,3.000000 7.000000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22"/>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31850.000000 47550.000000 999,'-90.000000'96.000000'0,"23.000000"-5.000000"0 ,22.000000-7.000000 0,22.000000-5.000000 0,12.000000-4.000000 0,3.000000 0.000000 0,3.000000 0.000000 0,4.000000 0.000000 0,2.000000 1.000000 0,4.000000 4.000000 0,3.000000 3.000000 0,3.000000 3.000000 0,3.000000-1.000000 0,3.000000-2.000000 0,3.000000-3.000000 0,4.000000-3.000000 0,7.000000-17.000000 0,13.000000-27.000000 0,12.000000-28.000000 0,13.000000-28.000000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33050.000000 47250.000000 999,'-96.000000'-13.000000'0,"10.000000"26.000000"0 ,10.000000 24.000000 0,9.000000 26.000000 0,10.000000 10.000000 0,14.000000-3.000000 0,11.000000-3.000000 0,14.000000-2.000000 0,8.000000-3.000000 0,7.000000 1.000000 0,6.000000-1.000000 0,7.000000 1.000000 0,7.000000-6.000000 0,9.000000-8.000000 0,10.000000-10.000000 0,10.000000-9.000000 0,5.000000-5.000000 0,4.000000 0.000000 0,3.000000 0.000000 0,3.000000 0.000000 0,-8.000000 3.000000 0,-19.000000 6.000000 0,-18.000000 7.000000 0,-19.000000 6.000000 0,-13.000000 1.000000 0,-6.000000-3.000000 0,-6.000000-3.000000 0,-6.000000-2.000000 0</inkml:trace>
</inkml:ink>
</file>

<file path=ppt/ink/ink99.xml><?xml version="1.0" encoding="utf-8"?>
<inkml:ink xmlns:inkml="http://www.w3.org/2003/InkML">
  <annotation type="ScanImages2ExtractSignatures">1</annotation>
  <annotation type="ScanImagesWidth">-1631894065</annotation>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2-12-14T10:36:23"/>
    </inkml:context>
    <inkml:brush xml:id="br0">
      <inkml:brushProperty name="width" value="0.0555555522441864" units="cm"/>
      <inkml:brushProperty name="height" value="0.0555555522441864" units="cm"/>
      <inkml:brushProperty name="color" value="#F2395B"/>
      <inkml:brushProperty name="ignorePressure" value="0"/>
    </inkml:brush>
  </inkml:definitions>
  <inkml:trace contextRef="#ctx0" brushRef="#br0">33600.000000 47700.000000 999,'-22.000000'145.000000'0,"6.000000"-9.000000"0 ,7.000000-10.000000 0,6.000000-8.000000 0,3.000000-8.000000 0,0.000000-2.000000 0,0.000000-3.000000 0,0.000000-3.000000 0,1.000000-9.000000 0,4.000000-11.000000 0,3.000000-14.000000 0,3.000000-11.000000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竖排文字占位符 2"/>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smtClean="0"/>
              <a:t>单击此处编辑母版标题样式</a:t>
            </a:r>
            <a:endParaRPr lang="zh-CN" altLang="en-US"/>
          </a:p>
        </p:txBody>
      </p:sp>
      <p:sp>
        <p:nvSpPr>
          <p:cNvPr id="3" name="日期占位符 2"/>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7" Type="http://schemas.openxmlformats.org/officeDocument/2006/relationships/slideLayout" Target="../slideLayouts/slideLayout7.xml"/><Relationship Id="rId96" Type="http://schemas.openxmlformats.org/officeDocument/2006/relationships/customXml" Target="../ink/ink94.xml"/><Relationship Id="rId95" Type="http://schemas.openxmlformats.org/officeDocument/2006/relationships/customXml" Target="../ink/ink93.xml"/><Relationship Id="rId94" Type="http://schemas.openxmlformats.org/officeDocument/2006/relationships/customXml" Target="../ink/ink92.xml"/><Relationship Id="rId93" Type="http://schemas.openxmlformats.org/officeDocument/2006/relationships/customXml" Target="../ink/ink91.xml"/><Relationship Id="rId92" Type="http://schemas.openxmlformats.org/officeDocument/2006/relationships/customXml" Target="../ink/ink90.xml"/><Relationship Id="rId91" Type="http://schemas.openxmlformats.org/officeDocument/2006/relationships/customXml" Target="../ink/ink89.xml"/><Relationship Id="rId90" Type="http://schemas.openxmlformats.org/officeDocument/2006/relationships/customXml" Target="../ink/ink88.xml"/><Relationship Id="rId9" Type="http://schemas.openxmlformats.org/officeDocument/2006/relationships/customXml" Target="../ink/ink7.xml"/><Relationship Id="rId89" Type="http://schemas.openxmlformats.org/officeDocument/2006/relationships/customXml" Target="../ink/ink87.xml"/><Relationship Id="rId88" Type="http://schemas.openxmlformats.org/officeDocument/2006/relationships/customXml" Target="../ink/ink86.xml"/><Relationship Id="rId87" Type="http://schemas.openxmlformats.org/officeDocument/2006/relationships/customXml" Target="../ink/ink85.xml"/><Relationship Id="rId86" Type="http://schemas.openxmlformats.org/officeDocument/2006/relationships/customXml" Target="../ink/ink84.xml"/><Relationship Id="rId85" Type="http://schemas.openxmlformats.org/officeDocument/2006/relationships/customXml" Target="../ink/ink83.xml"/><Relationship Id="rId84" Type="http://schemas.openxmlformats.org/officeDocument/2006/relationships/customXml" Target="../ink/ink82.xml"/><Relationship Id="rId83" Type="http://schemas.openxmlformats.org/officeDocument/2006/relationships/customXml" Target="../ink/ink81.xml"/><Relationship Id="rId82" Type="http://schemas.openxmlformats.org/officeDocument/2006/relationships/customXml" Target="../ink/ink80.xml"/><Relationship Id="rId81" Type="http://schemas.openxmlformats.org/officeDocument/2006/relationships/customXml" Target="../ink/ink79.xml"/><Relationship Id="rId80" Type="http://schemas.openxmlformats.org/officeDocument/2006/relationships/customXml" Target="../ink/ink78.xml"/><Relationship Id="rId8" Type="http://schemas.openxmlformats.org/officeDocument/2006/relationships/customXml" Target="../ink/ink6.xml"/><Relationship Id="rId79" Type="http://schemas.openxmlformats.org/officeDocument/2006/relationships/customXml" Target="../ink/ink77.xml"/><Relationship Id="rId78" Type="http://schemas.openxmlformats.org/officeDocument/2006/relationships/customXml" Target="../ink/ink76.xml"/><Relationship Id="rId77" Type="http://schemas.openxmlformats.org/officeDocument/2006/relationships/customXml" Target="../ink/ink75.xml"/><Relationship Id="rId76" Type="http://schemas.openxmlformats.org/officeDocument/2006/relationships/customXml" Target="../ink/ink74.xml"/><Relationship Id="rId75" Type="http://schemas.openxmlformats.org/officeDocument/2006/relationships/customXml" Target="../ink/ink73.xml"/><Relationship Id="rId74" Type="http://schemas.openxmlformats.org/officeDocument/2006/relationships/customXml" Target="../ink/ink72.xml"/><Relationship Id="rId73" Type="http://schemas.openxmlformats.org/officeDocument/2006/relationships/customXml" Target="../ink/ink71.xml"/><Relationship Id="rId72" Type="http://schemas.openxmlformats.org/officeDocument/2006/relationships/customXml" Target="../ink/ink70.xml"/><Relationship Id="rId71" Type="http://schemas.openxmlformats.org/officeDocument/2006/relationships/customXml" Target="../ink/ink69.xml"/><Relationship Id="rId70" Type="http://schemas.openxmlformats.org/officeDocument/2006/relationships/customXml" Target="../ink/ink68.xml"/><Relationship Id="rId7" Type="http://schemas.openxmlformats.org/officeDocument/2006/relationships/customXml" Target="../ink/ink5.xml"/><Relationship Id="rId69" Type="http://schemas.openxmlformats.org/officeDocument/2006/relationships/customXml" Target="../ink/ink67.xml"/><Relationship Id="rId68" Type="http://schemas.openxmlformats.org/officeDocument/2006/relationships/customXml" Target="../ink/ink66.xml"/><Relationship Id="rId67" Type="http://schemas.openxmlformats.org/officeDocument/2006/relationships/customXml" Target="../ink/ink65.xml"/><Relationship Id="rId66" Type="http://schemas.openxmlformats.org/officeDocument/2006/relationships/customXml" Target="../ink/ink64.xml"/><Relationship Id="rId65" Type="http://schemas.openxmlformats.org/officeDocument/2006/relationships/customXml" Target="../ink/ink63.xml"/><Relationship Id="rId64" Type="http://schemas.openxmlformats.org/officeDocument/2006/relationships/customXml" Target="../ink/ink62.xml"/><Relationship Id="rId63" Type="http://schemas.openxmlformats.org/officeDocument/2006/relationships/customXml" Target="../ink/ink61.xml"/><Relationship Id="rId62" Type="http://schemas.openxmlformats.org/officeDocument/2006/relationships/customXml" Target="../ink/ink60.xml"/><Relationship Id="rId61" Type="http://schemas.openxmlformats.org/officeDocument/2006/relationships/customXml" Target="../ink/ink59.xml"/><Relationship Id="rId60" Type="http://schemas.openxmlformats.org/officeDocument/2006/relationships/customXml" Target="../ink/ink58.xml"/><Relationship Id="rId6" Type="http://schemas.openxmlformats.org/officeDocument/2006/relationships/customXml" Target="../ink/ink4.xml"/><Relationship Id="rId59" Type="http://schemas.openxmlformats.org/officeDocument/2006/relationships/customXml" Target="../ink/ink57.xml"/><Relationship Id="rId58" Type="http://schemas.openxmlformats.org/officeDocument/2006/relationships/customXml" Target="../ink/ink56.xml"/><Relationship Id="rId57" Type="http://schemas.openxmlformats.org/officeDocument/2006/relationships/customXml" Target="../ink/ink55.xml"/><Relationship Id="rId56" Type="http://schemas.openxmlformats.org/officeDocument/2006/relationships/customXml" Target="../ink/ink54.xml"/><Relationship Id="rId55" Type="http://schemas.openxmlformats.org/officeDocument/2006/relationships/customXml" Target="../ink/ink53.xml"/><Relationship Id="rId54" Type="http://schemas.openxmlformats.org/officeDocument/2006/relationships/customXml" Target="../ink/ink52.xml"/><Relationship Id="rId53" Type="http://schemas.openxmlformats.org/officeDocument/2006/relationships/customXml" Target="../ink/ink51.xml"/><Relationship Id="rId52" Type="http://schemas.openxmlformats.org/officeDocument/2006/relationships/customXml" Target="../ink/ink50.xml"/><Relationship Id="rId51" Type="http://schemas.openxmlformats.org/officeDocument/2006/relationships/customXml" Target="../ink/ink49.xml"/><Relationship Id="rId50" Type="http://schemas.openxmlformats.org/officeDocument/2006/relationships/customXml" Target="../ink/ink48.xml"/><Relationship Id="rId5" Type="http://schemas.openxmlformats.org/officeDocument/2006/relationships/customXml" Target="../ink/ink3.xml"/><Relationship Id="rId49" Type="http://schemas.openxmlformats.org/officeDocument/2006/relationships/customXml" Target="../ink/ink47.xml"/><Relationship Id="rId48" Type="http://schemas.openxmlformats.org/officeDocument/2006/relationships/customXml" Target="../ink/ink46.xml"/><Relationship Id="rId47" Type="http://schemas.openxmlformats.org/officeDocument/2006/relationships/customXml" Target="../ink/ink45.xml"/><Relationship Id="rId46" Type="http://schemas.openxmlformats.org/officeDocument/2006/relationships/customXml" Target="../ink/ink44.xml"/><Relationship Id="rId45" Type="http://schemas.openxmlformats.org/officeDocument/2006/relationships/customXml" Target="../ink/ink43.xml"/><Relationship Id="rId44" Type="http://schemas.openxmlformats.org/officeDocument/2006/relationships/customXml" Target="../ink/ink42.xml"/><Relationship Id="rId43" Type="http://schemas.openxmlformats.org/officeDocument/2006/relationships/customXml" Target="../ink/ink41.xml"/><Relationship Id="rId42" Type="http://schemas.openxmlformats.org/officeDocument/2006/relationships/customXml" Target="../ink/ink40.xml"/><Relationship Id="rId41" Type="http://schemas.openxmlformats.org/officeDocument/2006/relationships/customXml" Target="../ink/ink39.xml"/><Relationship Id="rId40" Type="http://schemas.openxmlformats.org/officeDocument/2006/relationships/customXml" Target="../ink/ink38.xml"/><Relationship Id="rId4" Type="http://schemas.openxmlformats.org/officeDocument/2006/relationships/customXml" Target="../ink/ink2.xml"/><Relationship Id="rId39" Type="http://schemas.openxmlformats.org/officeDocument/2006/relationships/customXml" Target="../ink/ink37.xml"/><Relationship Id="rId38" Type="http://schemas.openxmlformats.org/officeDocument/2006/relationships/customXml" Target="../ink/ink36.xml"/><Relationship Id="rId37" Type="http://schemas.openxmlformats.org/officeDocument/2006/relationships/customXml" Target="../ink/ink35.xml"/><Relationship Id="rId36" Type="http://schemas.openxmlformats.org/officeDocument/2006/relationships/customXml" Target="../ink/ink34.xml"/><Relationship Id="rId35" Type="http://schemas.openxmlformats.org/officeDocument/2006/relationships/customXml" Target="../ink/ink33.xml"/><Relationship Id="rId34" Type="http://schemas.openxmlformats.org/officeDocument/2006/relationships/customXml" Target="../ink/ink32.xml"/><Relationship Id="rId33" Type="http://schemas.openxmlformats.org/officeDocument/2006/relationships/customXml" Target="../ink/ink31.xml"/><Relationship Id="rId32" Type="http://schemas.openxmlformats.org/officeDocument/2006/relationships/customXml" Target="../ink/ink30.xml"/><Relationship Id="rId31" Type="http://schemas.openxmlformats.org/officeDocument/2006/relationships/customXml" Target="../ink/ink29.xml"/><Relationship Id="rId30" Type="http://schemas.openxmlformats.org/officeDocument/2006/relationships/customXml" Target="../ink/ink28.xml"/><Relationship Id="rId3" Type="http://schemas.openxmlformats.org/officeDocument/2006/relationships/customXml" Target="../ink/ink1.xml"/><Relationship Id="rId29" Type="http://schemas.openxmlformats.org/officeDocument/2006/relationships/customXml" Target="../ink/ink27.xml"/><Relationship Id="rId28" Type="http://schemas.openxmlformats.org/officeDocument/2006/relationships/customXml" Target="../ink/ink26.xml"/><Relationship Id="rId27" Type="http://schemas.openxmlformats.org/officeDocument/2006/relationships/customXml" Target="../ink/ink25.xml"/><Relationship Id="rId26" Type="http://schemas.openxmlformats.org/officeDocument/2006/relationships/customXml" Target="../ink/ink24.xml"/><Relationship Id="rId25" Type="http://schemas.openxmlformats.org/officeDocument/2006/relationships/customXml" Target="../ink/ink23.xml"/><Relationship Id="rId24" Type="http://schemas.openxmlformats.org/officeDocument/2006/relationships/customXml" Target="../ink/ink22.xml"/><Relationship Id="rId23" Type="http://schemas.openxmlformats.org/officeDocument/2006/relationships/customXml" Target="../ink/ink21.xml"/><Relationship Id="rId22" Type="http://schemas.openxmlformats.org/officeDocument/2006/relationships/customXml" Target="../ink/ink20.xml"/><Relationship Id="rId21" Type="http://schemas.openxmlformats.org/officeDocument/2006/relationships/customXml" Target="../ink/ink19.xml"/><Relationship Id="rId20" Type="http://schemas.openxmlformats.org/officeDocument/2006/relationships/customXml" Target="../ink/ink18.xml"/><Relationship Id="rId2" Type="http://schemas.openxmlformats.org/officeDocument/2006/relationships/image" Target="../media/image4.png"/><Relationship Id="rId19" Type="http://schemas.openxmlformats.org/officeDocument/2006/relationships/customXml" Target="../ink/ink17.xml"/><Relationship Id="rId18" Type="http://schemas.openxmlformats.org/officeDocument/2006/relationships/customXml" Target="../ink/ink16.xml"/><Relationship Id="rId17" Type="http://schemas.openxmlformats.org/officeDocument/2006/relationships/customXml" Target="../ink/ink15.xml"/><Relationship Id="rId16" Type="http://schemas.openxmlformats.org/officeDocument/2006/relationships/customXml" Target="../ink/ink14.xml"/><Relationship Id="rId15" Type="http://schemas.openxmlformats.org/officeDocument/2006/relationships/customXml" Target="../ink/ink13.xml"/><Relationship Id="rId14" Type="http://schemas.openxmlformats.org/officeDocument/2006/relationships/customXml" Target="../ink/ink12.xml"/><Relationship Id="rId13" Type="http://schemas.openxmlformats.org/officeDocument/2006/relationships/customXml" Target="../ink/ink11.xml"/><Relationship Id="rId12" Type="http://schemas.openxmlformats.org/officeDocument/2006/relationships/customXml" Target="../ink/ink10.xml"/><Relationship Id="rId11" Type="http://schemas.openxmlformats.org/officeDocument/2006/relationships/customXml" Target="../ink/ink9.xml"/><Relationship Id="rId10" Type="http://schemas.openxmlformats.org/officeDocument/2006/relationships/customXml" Target="../ink/ink8.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customXml" Target="../ink/ink101.xml"/><Relationship Id="rId8" Type="http://schemas.openxmlformats.org/officeDocument/2006/relationships/customXml" Target="../ink/ink100.xml"/><Relationship Id="rId75" Type="http://schemas.openxmlformats.org/officeDocument/2006/relationships/slideLayout" Target="../slideLayouts/slideLayout7.xml"/><Relationship Id="rId74" Type="http://schemas.openxmlformats.org/officeDocument/2006/relationships/customXml" Target="../ink/ink166.xml"/><Relationship Id="rId73" Type="http://schemas.openxmlformats.org/officeDocument/2006/relationships/customXml" Target="../ink/ink165.xml"/><Relationship Id="rId72" Type="http://schemas.openxmlformats.org/officeDocument/2006/relationships/customXml" Target="../ink/ink164.xml"/><Relationship Id="rId71" Type="http://schemas.openxmlformats.org/officeDocument/2006/relationships/customXml" Target="../ink/ink163.xml"/><Relationship Id="rId70" Type="http://schemas.openxmlformats.org/officeDocument/2006/relationships/customXml" Target="../ink/ink162.xml"/><Relationship Id="rId7" Type="http://schemas.openxmlformats.org/officeDocument/2006/relationships/customXml" Target="../ink/ink99.xml"/><Relationship Id="rId69" Type="http://schemas.openxmlformats.org/officeDocument/2006/relationships/customXml" Target="../ink/ink161.xml"/><Relationship Id="rId68" Type="http://schemas.openxmlformats.org/officeDocument/2006/relationships/customXml" Target="../ink/ink160.xml"/><Relationship Id="rId67" Type="http://schemas.openxmlformats.org/officeDocument/2006/relationships/customXml" Target="../ink/ink159.xml"/><Relationship Id="rId66" Type="http://schemas.openxmlformats.org/officeDocument/2006/relationships/customXml" Target="../ink/ink158.xml"/><Relationship Id="rId65" Type="http://schemas.openxmlformats.org/officeDocument/2006/relationships/customXml" Target="../ink/ink157.xml"/><Relationship Id="rId64" Type="http://schemas.openxmlformats.org/officeDocument/2006/relationships/customXml" Target="../ink/ink156.xml"/><Relationship Id="rId63" Type="http://schemas.openxmlformats.org/officeDocument/2006/relationships/customXml" Target="../ink/ink155.xml"/><Relationship Id="rId62" Type="http://schemas.openxmlformats.org/officeDocument/2006/relationships/customXml" Target="../ink/ink154.xml"/><Relationship Id="rId61" Type="http://schemas.openxmlformats.org/officeDocument/2006/relationships/customXml" Target="../ink/ink153.xml"/><Relationship Id="rId60" Type="http://schemas.openxmlformats.org/officeDocument/2006/relationships/customXml" Target="../ink/ink152.xml"/><Relationship Id="rId6" Type="http://schemas.openxmlformats.org/officeDocument/2006/relationships/customXml" Target="../ink/ink98.xml"/><Relationship Id="rId59" Type="http://schemas.openxmlformats.org/officeDocument/2006/relationships/customXml" Target="../ink/ink151.xml"/><Relationship Id="rId58" Type="http://schemas.openxmlformats.org/officeDocument/2006/relationships/customXml" Target="../ink/ink150.xml"/><Relationship Id="rId57" Type="http://schemas.openxmlformats.org/officeDocument/2006/relationships/customXml" Target="../ink/ink149.xml"/><Relationship Id="rId56" Type="http://schemas.openxmlformats.org/officeDocument/2006/relationships/customXml" Target="../ink/ink148.xml"/><Relationship Id="rId55" Type="http://schemas.openxmlformats.org/officeDocument/2006/relationships/customXml" Target="../ink/ink147.xml"/><Relationship Id="rId54" Type="http://schemas.openxmlformats.org/officeDocument/2006/relationships/customXml" Target="../ink/ink146.xml"/><Relationship Id="rId53" Type="http://schemas.openxmlformats.org/officeDocument/2006/relationships/customXml" Target="../ink/ink145.xml"/><Relationship Id="rId52" Type="http://schemas.openxmlformats.org/officeDocument/2006/relationships/customXml" Target="../ink/ink144.xml"/><Relationship Id="rId51" Type="http://schemas.openxmlformats.org/officeDocument/2006/relationships/customXml" Target="../ink/ink143.xml"/><Relationship Id="rId50" Type="http://schemas.openxmlformats.org/officeDocument/2006/relationships/customXml" Target="../ink/ink142.xml"/><Relationship Id="rId5" Type="http://schemas.openxmlformats.org/officeDocument/2006/relationships/customXml" Target="../ink/ink97.xml"/><Relationship Id="rId49" Type="http://schemas.openxmlformats.org/officeDocument/2006/relationships/customXml" Target="../ink/ink141.xml"/><Relationship Id="rId48" Type="http://schemas.openxmlformats.org/officeDocument/2006/relationships/customXml" Target="../ink/ink140.xml"/><Relationship Id="rId47" Type="http://schemas.openxmlformats.org/officeDocument/2006/relationships/customXml" Target="../ink/ink139.xml"/><Relationship Id="rId46" Type="http://schemas.openxmlformats.org/officeDocument/2006/relationships/customXml" Target="../ink/ink138.xml"/><Relationship Id="rId45" Type="http://schemas.openxmlformats.org/officeDocument/2006/relationships/customXml" Target="../ink/ink137.xml"/><Relationship Id="rId44" Type="http://schemas.openxmlformats.org/officeDocument/2006/relationships/customXml" Target="../ink/ink136.xml"/><Relationship Id="rId43" Type="http://schemas.openxmlformats.org/officeDocument/2006/relationships/customXml" Target="../ink/ink135.xml"/><Relationship Id="rId42" Type="http://schemas.openxmlformats.org/officeDocument/2006/relationships/customXml" Target="../ink/ink134.xml"/><Relationship Id="rId41" Type="http://schemas.openxmlformats.org/officeDocument/2006/relationships/customXml" Target="../ink/ink133.xml"/><Relationship Id="rId40" Type="http://schemas.openxmlformats.org/officeDocument/2006/relationships/customXml" Target="../ink/ink132.xml"/><Relationship Id="rId4" Type="http://schemas.openxmlformats.org/officeDocument/2006/relationships/customXml" Target="../ink/ink96.xml"/><Relationship Id="rId39" Type="http://schemas.openxmlformats.org/officeDocument/2006/relationships/customXml" Target="../ink/ink131.xml"/><Relationship Id="rId38" Type="http://schemas.openxmlformats.org/officeDocument/2006/relationships/customXml" Target="../ink/ink130.xml"/><Relationship Id="rId37" Type="http://schemas.openxmlformats.org/officeDocument/2006/relationships/customXml" Target="../ink/ink129.xml"/><Relationship Id="rId36" Type="http://schemas.openxmlformats.org/officeDocument/2006/relationships/customXml" Target="../ink/ink128.xml"/><Relationship Id="rId35" Type="http://schemas.openxmlformats.org/officeDocument/2006/relationships/customXml" Target="../ink/ink127.xml"/><Relationship Id="rId34" Type="http://schemas.openxmlformats.org/officeDocument/2006/relationships/customXml" Target="../ink/ink126.xml"/><Relationship Id="rId33" Type="http://schemas.openxmlformats.org/officeDocument/2006/relationships/customXml" Target="../ink/ink125.xml"/><Relationship Id="rId32" Type="http://schemas.openxmlformats.org/officeDocument/2006/relationships/customXml" Target="../ink/ink124.xml"/><Relationship Id="rId31" Type="http://schemas.openxmlformats.org/officeDocument/2006/relationships/customXml" Target="../ink/ink123.xml"/><Relationship Id="rId30" Type="http://schemas.openxmlformats.org/officeDocument/2006/relationships/customXml" Target="../ink/ink122.xml"/><Relationship Id="rId3" Type="http://schemas.openxmlformats.org/officeDocument/2006/relationships/customXml" Target="../ink/ink95.xml"/><Relationship Id="rId29" Type="http://schemas.openxmlformats.org/officeDocument/2006/relationships/customXml" Target="../ink/ink121.xml"/><Relationship Id="rId28" Type="http://schemas.openxmlformats.org/officeDocument/2006/relationships/customXml" Target="../ink/ink120.xml"/><Relationship Id="rId27" Type="http://schemas.openxmlformats.org/officeDocument/2006/relationships/customXml" Target="../ink/ink119.xml"/><Relationship Id="rId26" Type="http://schemas.openxmlformats.org/officeDocument/2006/relationships/customXml" Target="../ink/ink118.xml"/><Relationship Id="rId25" Type="http://schemas.openxmlformats.org/officeDocument/2006/relationships/customXml" Target="../ink/ink117.xml"/><Relationship Id="rId24" Type="http://schemas.openxmlformats.org/officeDocument/2006/relationships/customXml" Target="../ink/ink116.xml"/><Relationship Id="rId23" Type="http://schemas.openxmlformats.org/officeDocument/2006/relationships/customXml" Target="../ink/ink115.xml"/><Relationship Id="rId22" Type="http://schemas.openxmlformats.org/officeDocument/2006/relationships/customXml" Target="../ink/ink114.xml"/><Relationship Id="rId21" Type="http://schemas.openxmlformats.org/officeDocument/2006/relationships/customXml" Target="../ink/ink113.xml"/><Relationship Id="rId20" Type="http://schemas.openxmlformats.org/officeDocument/2006/relationships/customXml" Target="../ink/ink112.xml"/><Relationship Id="rId2" Type="http://schemas.openxmlformats.org/officeDocument/2006/relationships/image" Target="../media/image5.png"/><Relationship Id="rId19" Type="http://schemas.openxmlformats.org/officeDocument/2006/relationships/customXml" Target="../ink/ink111.xml"/><Relationship Id="rId18" Type="http://schemas.openxmlformats.org/officeDocument/2006/relationships/customXml" Target="../ink/ink110.xml"/><Relationship Id="rId17" Type="http://schemas.openxmlformats.org/officeDocument/2006/relationships/customXml" Target="../ink/ink109.xml"/><Relationship Id="rId16" Type="http://schemas.openxmlformats.org/officeDocument/2006/relationships/customXml" Target="../ink/ink108.xml"/><Relationship Id="rId15" Type="http://schemas.openxmlformats.org/officeDocument/2006/relationships/customXml" Target="../ink/ink107.xml"/><Relationship Id="rId14" Type="http://schemas.openxmlformats.org/officeDocument/2006/relationships/customXml" Target="../ink/ink106.xml"/><Relationship Id="rId13" Type="http://schemas.openxmlformats.org/officeDocument/2006/relationships/customXml" Target="../ink/ink105.xml"/><Relationship Id="rId12" Type="http://schemas.openxmlformats.org/officeDocument/2006/relationships/customXml" Target="../ink/ink104.xml"/><Relationship Id="rId11" Type="http://schemas.openxmlformats.org/officeDocument/2006/relationships/customXml" Target="../ink/ink103.xml"/><Relationship Id="rId10" Type="http://schemas.openxmlformats.org/officeDocument/2006/relationships/customXml" Target="../ink/ink102.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customXml" Target="../ink/ink172.xml"/><Relationship Id="rId8" Type="http://schemas.openxmlformats.org/officeDocument/2006/relationships/customXml" Target="../ink/ink171.xml"/><Relationship Id="rId7" Type="http://schemas.openxmlformats.org/officeDocument/2006/relationships/customXml" Target="../ink/ink170.xml"/><Relationship Id="rId64" Type="http://schemas.openxmlformats.org/officeDocument/2006/relationships/slideLayout" Target="../slideLayouts/slideLayout7.xml"/><Relationship Id="rId63" Type="http://schemas.openxmlformats.org/officeDocument/2006/relationships/customXml" Target="../ink/ink226.xml"/><Relationship Id="rId62" Type="http://schemas.openxmlformats.org/officeDocument/2006/relationships/customXml" Target="../ink/ink225.xml"/><Relationship Id="rId61" Type="http://schemas.openxmlformats.org/officeDocument/2006/relationships/customXml" Target="../ink/ink224.xml"/><Relationship Id="rId60" Type="http://schemas.openxmlformats.org/officeDocument/2006/relationships/customXml" Target="../ink/ink223.xml"/><Relationship Id="rId6" Type="http://schemas.openxmlformats.org/officeDocument/2006/relationships/customXml" Target="../ink/ink169.xml"/><Relationship Id="rId59" Type="http://schemas.openxmlformats.org/officeDocument/2006/relationships/customXml" Target="../ink/ink222.xml"/><Relationship Id="rId58" Type="http://schemas.openxmlformats.org/officeDocument/2006/relationships/customXml" Target="../ink/ink221.xml"/><Relationship Id="rId57" Type="http://schemas.openxmlformats.org/officeDocument/2006/relationships/customXml" Target="../ink/ink220.xml"/><Relationship Id="rId56" Type="http://schemas.openxmlformats.org/officeDocument/2006/relationships/customXml" Target="../ink/ink219.xml"/><Relationship Id="rId55" Type="http://schemas.openxmlformats.org/officeDocument/2006/relationships/customXml" Target="../ink/ink218.xml"/><Relationship Id="rId54" Type="http://schemas.openxmlformats.org/officeDocument/2006/relationships/customXml" Target="../ink/ink217.xml"/><Relationship Id="rId53" Type="http://schemas.openxmlformats.org/officeDocument/2006/relationships/customXml" Target="../ink/ink216.xml"/><Relationship Id="rId52" Type="http://schemas.openxmlformats.org/officeDocument/2006/relationships/customXml" Target="../ink/ink215.xml"/><Relationship Id="rId51" Type="http://schemas.openxmlformats.org/officeDocument/2006/relationships/customXml" Target="../ink/ink214.xml"/><Relationship Id="rId50" Type="http://schemas.openxmlformats.org/officeDocument/2006/relationships/customXml" Target="../ink/ink213.xml"/><Relationship Id="rId5" Type="http://schemas.openxmlformats.org/officeDocument/2006/relationships/customXml" Target="../ink/ink168.xml"/><Relationship Id="rId49" Type="http://schemas.openxmlformats.org/officeDocument/2006/relationships/customXml" Target="../ink/ink212.xml"/><Relationship Id="rId48" Type="http://schemas.openxmlformats.org/officeDocument/2006/relationships/customXml" Target="../ink/ink211.xml"/><Relationship Id="rId47" Type="http://schemas.openxmlformats.org/officeDocument/2006/relationships/customXml" Target="../ink/ink210.xml"/><Relationship Id="rId46" Type="http://schemas.openxmlformats.org/officeDocument/2006/relationships/customXml" Target="../ink/ink209.xml"/><Relationship Id="rId45" Type="http://schemas.openxmlformats.org/officeDocument/2006/relationships/customXml" Target="../ink/ink208.xml"/><Relationship Id="rId44" Type="http://schemas.openxmlformats.org/officeDocument/2006/relationships/customXml" Target="../ink/ink207.xml"/><Relationship Id="rId43" Type="http://schemas.openxmlformats.org/officeDocument/2006/relationships/customXml" Target="../ink/ink206.xml"/><Relationship Id="rId42" Type="http://schemas.openxmlformats.org/officeDocument/2006/relationships/customXml" Target="../ink/ink205.xml"/><Relationship Id="rId41" Type="http://schemas.openxmlformats.org/officeDocument/2006/relationships/customXml" Target="../ink/ink204.xml"/><Relationship Id="rId40" Type="http://schemas.openxmlformats.org/officeDocument/2006/relationships/customXml" Target="../ink/ink203.xml"/><Relationship Id="rId4" Type="http://schemas.openxmlformats.org/officeDocument/2006/relationships/customXml" Target="../ink/ink167.xml"/><Relationship Id="rId39" Type="http://schemas.openxmlformats.org/officeDocument/2006/relationships/customXml" Target="../ink/ink202.xml"/><Relationship Id="rId38" Type="http://schemas.openxmlformats.org/officeDocument/2006/relationships/customXml" Target="../ink/ink201.xml"/><Relationship Id="rId37" Type="http://schemas.openxmlformats.org/officeDocument/2006/relationships/customXml" Target="../ink/ink200.xml"/><Relationship Id="rId36" Type="http://schemas.openxmlformats.org/officeDocument/2006/relationships/customXml" Target="../ink/ink199.xml"/><Relationship Id="rId35" Type="http://schemas.openxmlformats.org/officeDocument/2006/relationships/customXml" Target="../ink/ink198.xml"/><Relationship Id="rId34" Type="http://schemas.openxmlformats.org/officeDocument/2006/relationships/customXml" Target="../ink/ink197.xml"/><Relationship Id="rId33" Type="http://schemas.openxmlformats.org/officeDocument/2006/relationships/customXml" Target="../ink/ink196.xml"/><Relationship Id="rId32" Type="http://schemas.openxmlformats.org/officeDocument/2006/relationships/customXml" Target="../ink/ink195.xml"/><Relationship Id="rId31" Type="http://schemas.openxmlformats.org/officeDocument/2006/relationships/customXml" Target="../ink/ink194.xml"/><Relationship Id="rId30" Type="http://schemas.openxmlformats.org/officeDocument/2006/relationships/customXml" Target="../ink/ink193.xml"/><Relationship Id="rId3" Type="http://schemas.openxmlformats.org/officeDocument/2006/relationships/image" Target="../media/image7.png"/><Relationship Id="rId29" Type="http://schemas.openxmlformats.org/officeDocument/2006/relationships/customXml" Target="../ink/ink192.xml"/><Relationship Id="rId28" Type="http://schemas.openxmlformats.org/officeDocument/2006/relationships/customXml" Target="../ink/ink191.xml"/><Relationship Id="rId27" Type="http://schemas.openxmlformats.org/officeDocument/2006/relationships/customXml" Target="../ink/ink190.xml"/><Relationship Id="rId26" Type="http://schemas.openxmlformats.org/officeDocument/2006/relationships/customXml" Target="../ink/ink189.xml"/><Relationship Id="rId25" Type="http://schemas.openxmlformats.org/officeDocument/2006/relationships/customXml" Target="../ink/ink188.xml"/><Relationship Id="rId24" Type="http://schemas.openxmlformats.org/officeDocument/2006/relationships/customXml" Target="../ink/ink187.xml"/><Relationship Id="rId23" Type="http://schemas.openxmlformats.org/officeDocument/2006/relationships/customXml" Target="../ink/ink186.xml"/><Relationship Id="rId22" Type="http://schemas.openxmlformats.org/officeDocument/2006/relationships/customXml" Target="../ink/ink185.xml"/><Relationship Id="rId21" Type="http://schemas.openxmlformats.org/officeDocument/2006/relationships/customXml" Target="../ink/ink184.xml"/><Relationship Id="rId20" Type="http://schemas.openxmlformats.org/officeDocument/2006/relationships/customXml" Target="../ink/ink183.xml"/><Relationship Id="rId2" Type="http://schemas.openxmlformats.org/officeDocument/2006/relationships/image" Target="../media/image6.png"/><Relationship Id="rId19" Type="http://schemas.openxmlformats.org/officeDocument/2006/relationships/customXml" Target="../ink/ink182.xml"/><Relationship Id="rId18" Type="http://schemas.openxmlformats.org/officeDocument/2006/relationships/customXml" Target="../ink/ink181.xml"/><Relationship Id="rId17" Type="http://schemas.openxmlformats.org/officeDocument/2006/relationships/customXml" Target="../ink/ink180.xml"/><Relationship Id="rId16" Type="http://schemas.openxmlformats.org/officeDocument/2006/relationships/customXml" Target="../ink/ink179.xml"/><Relationship Id="rId15" Type="http://schemas.openxmlformats.org/officeDocument/2006/relationships/customXml" Target="../ink/ink178.xml"/><Relationship Id="rId14" Type="http://schemas.openxmlformats.org/officeDocument/2006/relationships/customXml" Target="../ink/ink177.xml"/><Relationship Id="rId13" Type="http://schemas.openxmlformats.org/officeDocument/2006/relationships/customXml" Target="../ink/ink176.xml"/><Relationship Id="rId12" Type="http://schemas.openxmlformats.org/officeDocument/2006/relationships/customXml" Target="../ink/ink175.xml"/><Relationship Id="rId11" Type="http://schemas.openxmlformats.org/officeDocument/2006/relationships/customXml" Target="../ink/ink174.xml"/><Relationship Id="rId10" Type="http://schemas.openxmlformats.org/officeDocument/2006/relationships/customXml" Target="../ink/ink173.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文本框 2"/>
          <p:cNvSpPr txBox="1"/>
          <p:nvPr/>
        </p:nvSpPr>
        <p:spPr>
          <a:xfrm>
            <a:off x="541020" y="2419985"/>
            <a:ext cx="11113770" cy="1014730"/>
          </a:xfrm>
          <a:prstGeom prst="rect">
            <a:avLst/>
          </a:prstGeom>
          <a:noFill/>
        </p:spPr>
        <p:txBody>
          <a:bodyPr wrap="square" rtlCol="0">
            <a:spAutoFit/>
          </a:bodyPr>
          <a:p>
            <a:pPr algn="l"/>
            <a:r>
              <a:rPr lang="zh-CN" sz="6000" b="1">
                <a:solidFill>
                  <a:schemeClr val="bg1"/>
                </a:solidFill>
                <a:latin typeface="微软雅黑" charset="-122"/>
                <a:ea typeface="微软雅黑" charset="-122"/>
                <a:cs typeface="微软雅黑" charset="-122"/>
              </a:rPr>
              <a:t>计算机系统导论</a:t>
            </a:r>
            <a:r>
              <a:rPr lang="en-US" altLang="zh-CN" sz="6000" b="1">
                <a:solidFill>
                  <a:schemeClr val="bg1"/>
                </a:solidFill>
                <a:latin typeface="微软雅黑" charset="-122"/>
                <a:ea typeface="微软雅黑" charset="-122"/>
                <a:cs typeface="微软雅黑" charset="-122"/>
              </a:rPr>
              <a:t> </a:t>
            </a:r>
            <a:r>
              <a:rPr lang="zh-CN" altLang="en-US" sz="6000" b="1">
                <a:solidFill>
                  <a:schemeClr val="bg1"/>
                </a:solidFill>
                <a:latin typeface="微软雅黑" charset="-122"/>
                <a:ea typeface="微软雅黑" charset="-122"/>
                <a:cs typeface="微软雅黑" charset="-122"/>
              </a:rPr>
              <a:t>小班课</a:t>
            </a:r>
            <a:endParaRPr lang="zh-CN" altLang="en-US" sz="6000" b="1">
              <a:solidFill>
                <a:schemeClr val="bg1"/>
              </a:solidFill>
              <a:latin typeface="微软雅黑" charset="-122"/>
              <a:ea typeface="微软雅黑" charset="-122"/>
              <a:cs typeface="微软雅黑" charset="-122"/>
            </a:endParaRPr>
          </a:p>
        </p:txBody>
      </p:sp>
      <p:sp>
        <p:nvSpPr>
          <p:cNvPr id="4" name="文本框 3"/>
          <p:cNvSpPr txBox="1"/>
          <p:nvPr/>
        </p:nvSpPr>
        <p:spPr>
          <a:xfrm>
            <a:off x="541020" y="1774825"/>
            <a:ext cx="11115675" cy="645160"/>
          </a:xfrm>
          <a:prstGeom prst="rect">
            <a:avLst/>
          </a:prstGeom>
          <a:noFill/>
        </p:spPr>
        <p:txBody>
          <a:bodyPr wrap="square" rtlCol="0">
            <a:spAutoFit/>
          </a:bodyPr>
          <a:p>
            <a:pPr algn="l"/>
            <a:r>
              <a:rPr lang="en-US" sz="3600" i="1">
                <a:solidFill>
                  <a:schemeClr val="bg1"/>
                </a:solidFill>
                <a:latin typeface="微软雅黑" charset="-122"/>
                <a:ea typeface="微软雅黑" charset="-122"/>
                <a:cs typeface="微软雅黑" charset="-122"/>
              </a:rPr>
              <a:t>Introduction to Computer System</a:t>
            </a:r>
            <a:endParaRPr lang="en-US" sz="3600" i="1">
              <a:solidFill>
                <a:schemeClr val="bg1"/>
              </a:solidFill>
              <a:latin typeface="微软雅黑" charset="-122"/>
              <a:ea typeface="微软雅黑" charset="-122"/>
              <a:cs typeface="微软雅黑" charset="-122"/>
            </a:endParaRPr>
          </a:p>
        </p:txBody>
      </p:sp>
      <p:sp>
        <p:nvSpPr>
          <p:cNvPr id="5" name="文本框 4"/>
          <p:cNvSpPr txBox="1"/>
          <p:nvPr/>
        </p:nvSpPr>
        <p:spPr>
          <a:xfrm>
            <a:off x="541020" y="4763770"/>
            <a:ext cx="868680" cy="368300"/>
          </a:xfrm>
          <a:prstGeom prst="rect">
            <a:avLst/>
          </a:prstGeom>
          <a:noFill/>
        </p:spPr>
        <p:txBody>
          <a:bodyPr wrap="none" rtlCol="0">
            <a:spAutoFit/>
          </a:bodyPr>
          <a:p>
            <a:r>
              <a:rPr lang="zh-CN" altLang="en-US">
                <a:solidFill>
                  <a:schemeClr val="bg1"/>
                </a:solidFill>
              </a:rPr>
              <a:t>张荟萱</a:t>
            </a:r>
            <a:endParaRPr lang="zh-CN" altLang="en-US">
              <a:solidFill>
                <a:schemeClr val="bg1"/>
              </a:solidFill>
            </a:endParaRPr>
          </a:p>
        </p:txBody>
      </p:sp>
      <p:sp>
        <p:nvSpPr>
          <p:cNvPr id="10" name="文本框 9"/>
          <p:cNvSpPr txBox="1"/>
          <p:nvPr/>
        </p:nvSpPr>
        <p:spPr>
          <a:xfrm>
            <a:off x="2655570" y="4763770"/>
            <a:ext cx="1223010" cy="368300"/>
          </a:xfrm>
          <a:prstGeom prst="rect">
            <a:avLst/>
          </a:prstGeom>
          <a:noFill/>
        </p:spPr>
        <p:txBody>
          <a:bodyPr wrap="none" rtlCol="0">
            <a:spAutoFit/>
          </a:bodyPr>
          <a:p>
            <a:r>
              <a:rPr lang="en-US">
                <a:solidFill>
                  <a:schemeClr val="bg1"/>
                </a:solidFill>
              </a:rPr>
              <a:t>2022.12.14</a:t>
            </a:r>
            <a:endParaRPr lang="en-US">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3304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29685" y="463550"/>
            <a:ext cx="508825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Point3:</a:t>
            </a:r>
            <a:r>
              <a:rPr lang="zh-CN" altLang="en-US" sz="2000" b="1" dirty="0">
                <a:solidFill>
                  <a:srgbClr val="4A707F"/>
                </a:solidFill>
                <a:latin typeface="Calibri Light" pitchFamily="34" charset="0"/>
                <a:sym typeface="+mn-ea"/>
              </a:rPr>
              <a:t>线程（</a:t>
            </a:r>
            <a:r>
              <a:rPr lang="en-US" altLang="zh-CN" sz="2000" b="1" dirty="0">
                <a:solidFill>
                  <a:srgbClr val="4A707F"/>
                </a:solidFill>
                <a:latin typeface="Calibri Light" pitchFamily="34" charset="0"/>
                <a:sym typeface="+mn-ea"/>
              </a:rPr>
              <a:t>con’t)</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14350" y="954405"/>
            <a:ext cx="10928985" cy="3784600"/>
          </a:xfrm>
          <a:prstGeom prst="rect">
            <a:avLst/>
          </a:prstGeom>
          <a:noFill/>
        </p:spPr>
        <p:txBody>
          <a:bodyPr wrap="square" rtlCol="0">
            <a:spAutoFit/>
          </a:bodyPr>
          <a:p>
            <a:r>
              <a:rPr lang="zh-CN" altLang="en-US" sz="2000"/>
              <a:t>关于线程的操作中有两个很重要的：</a:t>
            </a:r>
            <a:r>
              <a:rPr lang="en-US" altLang="zh-CN" sz="2000"/>
              <a:t>pthread_join</a:t>
            </a:r>
            <a:r>
              <a:rPr lang="zh-CN" altLang="en-US" sz="2000"/>
              <a:t>和</a:t>
            </a:r>
            <a:r>
              <a:rPr lang="en-US" altLang="zh-CN" sz="2000"/>
              <a:t>pthread_detach</a:t>
            </a:r>
            <a:r>
              <a:rPr lang="zh-CN" altLang="en-US" sz="2000"/>
              <a:t>，前者要求一个线程显式地等待另一个线程终止，后者将一个线程分离出去，分离的线程不能再被其他线程回收（</a:t>
            </a:r>
            <a:r>
              <a:rPr lang="en-US" altLang="zh-CN" sz="2000"/>
              <a:t>join</a:t>
            </a:r>
            <a:r>
              <a:rPr lang="zh-CN" altLang="en-US" sz="2000"/>
              <a:t>）或者杀死，其内存资源在其终止时自动释放；线程在创建时默认是可结合的。</a:t>
            </a:r>
            <a:endParaRPr lang="zh-CN" altLang="en-US" sz="2000"/>
          </a:p>
          <a:p>
            <a:r>
              <a:rPr lang="en-US" altLang="zh-CN" sz="2000"/>
              <a:t>join</a:t>
            </a:r>
            <a:r>
              <a:rPr lang="zh-CN" altLang="en-US" sz="2000"/>
              <a:t>操作只能等待一个特定的线程终止，而不能等待任意的线程终止；一个可结合的线程必须被其他线程显式地回收（比如</a:t>
            </a:r>
            <a:r>
              <a:rPr lang="en-US" altLang="zh-CN" sz="2000"/>
              <a:t>join</a:t>
            </a:r>
            <a:r>
              <a:rPr lang="zh-CN" altLang="en-US" sz="2000"/>
              <a:t>），或者被分离（</a:t>
            </a:r>
            <a:r>
              <a:rPr lang="en-US" altLang="zh-CN" sz="2000"/>
              <a:t>detach</a:t>
            </a:r>
            <a:r>
              <a:rPr lang="zh-CN" altLang="en-US" sz="2000"/>
              <a:t>）。</a:t>
            </a:r>
            <a:endParaRPr lang="zh-CN" altLang="en-US" sz="2000"/>
          </a:p>
          <a:p>
            <a:r>
              <a:rPr lang="zh-CN" altLang="en-US" sz="2000"/>
              <a:t>分离的作用在于，假设我们有一个服务器要服务一些连接，那么这些连接在服务完成后可以自然关闭，我们没有必要（更不愿意）去等待这些线程结束，所以将其分离由内核来回收资源是很自然的。</a:t>
            </a:r>
            <a:endParaRPr lang="zh-CN" altLang="en-US" sz="2000"/>
          </a:p>
          <a:p>
            <a:r>
              <a:rPr lang="zh-CN" altLang="en-US" sz="2000"/>
              <a:t>基于线程的并发服务器在逻辑上是很简单的，但是在操作上需要小心处理一些竞争的情况，这里的问题在于由于</a:t>
            </a:r>
            <a:r>
              <a:rPr lang="en-US" altLang="zh-CN" sz="2000"/>
              <a:t>pthread_create</a:t>
            </a:r>
            <a:r>
              <a:rPr lang="zh-CN" altLang="en-US" sz="2000"/>
              <a:t>只接受一个指针作为线程例程的参数，所以我们必须仔细地检查避免在进入线程之后和进入线程之前指针指向的东西改变而发生错误，而如果使用动态分配的空间，我们就必须合理地释放内存（必须释放且只能释放一次）</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54076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Point4</a:t>
            </a:r>
            <a:r>
              <a:rPr lang="zh-CN" altLang="en-US" sz="2000" b="1" dirty="0">
                <a:solidFill>
                  <a:srgbClr val="4A707F"/>
                </a:solidFill>
                <a:latin typeface="Calibri Light" pitchFamily="34" charset="0"/>
                <a:sym typeface="+mn-ea"/>
              </a:rPr>
              <a:t>：</a:t>
            </a:r>
            <a:r>
              <a:rPr lang="zh-CN" sz="2000" b="1" dirty="0">
                <a:solidFill>
                  <a:srgbClr val="4A707F"/>
                </a:solidFill>
                <a:latin typeface="Calibri Light" pitchFamily="34" charset="0"/>
                <a:sym typeface="+mn-ea"/>
              </a:rPr>
              <a:t>线程的内存模型</a:t>
            </a:r>
            <a:endParaRPr 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862320"/>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这个模型的核心是，线程共享同一个虚拟地址空间，我们可以大体认为每个线程只拥有自己的（且不设防）的栈。</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虽然让一个线程去读写另一个线程的寄存器是不可能的，但是让一个线程去读写另一个线程的栈是可能的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我们只需要借助全局的指针进行跳转即可。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种内存模型的优点是，如果我们想共享什么资源，我们只需要将其放在全局变量（或者某个本地静态变量），这样所有线程都会读写同一个变量；而对于每个线程独有的资源，我们将其放在栈上，每个线程拥有自己的栈空间，因此他们读写的是不同的变量（除非使用某种方法得到其指针直接访问）。</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但这会带来一些问题</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对共享变量的操作很容易带来一些竞争，究其原因在于操作不是原子的，当不同的线程都试图修改我们放在内存中某个位置上的变量时，有可能双方同时加载了原本的变量，之后又同时在原本的基础上进行了修改，从而导致错误。</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我们可以用进度图表示所有原子的操作，比如对于两个线程，可以用横纵两个轴对应于两个线程的顺序原子操作。而轨迹线则表示实际指令执行的顺序，执行某个线程的指令就沿着对应轴的方向前进。</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操作共享变量的指令构成了一个临界区，这个临界区不应和其他线程的临界区交替执行，我们希望对共享变量的访问是互斥的。两个临界区的交集的状态空间称为不安全区（必须说明的是不安全区的边界上的点不是不安全区），而我们希望轨迹线能绕开这个不安全区。</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Point5</a:t>
            </a:r>
            <a:r>
              <a:rPr lang="zh-CN" altLang="en-US" sz="2000" b="1" dirty="0">
                <a:solidFill>
                  <a:srgbClr val="4A707F"/>
                </a:solidFill>
                <a:latin typeface="Calibri Light" pitchFamily="34" charset="0"/>
                <a:sym typeface="+mn-ea"/>
              </a:rPr>
              <a:t>：信号量</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6175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信号量是一个非负整数，有两种操作方式</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V</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操作要求将信号量</a:t>
            </a:r>
            <a:r>
              <a:rPr lang="en-US" altLang="zh-CN" sz="2000" dirty="0">
                <a:solidFill>
                  <a:schemeClr val="tx1"/>
                </a:solidFill>
                <a:latin typeface="Calibri" charset="0"/>
                <a:cs typeface="Calibri" charset="0"/>
                <a:sym typeface="+mn-ea"/>
              </a:rPr>
              <a:t>s</a:t>
            </a:r>
            <a:r>
              <a:rPr lang="zh-CN" altLang="en-US" sz="2000" dirty="0">
                <a:solidFill>
                  <a:schemeClr val="tx1"/>
                </a:solidFill>
                <a:latin typeface="Calibri" charset="0"/>
                <a:cs typeface="Calibri" charset="0"/>
                <a:sym typeface="+mn-ea"/>
              </a:rPr>
              <a:t>减一，如果</a:t>
            </a:r>
            <a:r>
              <a:rPr lang="en-US" altLang="zh-CN" sz="2000" dirty="0">
                <a:solidFill>
                  <a:schemeClr val="tx1"/>
                </a:solidFill>
                <a:latin typeface="Calibri" charset="0"/>
                <a:cs typeface="Calibri" charset="0"/>
                <a:sym typeface="+mn-ea"/>
              </a:rPr>
              <a:t>s=0</a:t>
            </a:r>
            <a:r>
              <a:rPr lang="zh-CN" altLang="en-US" sz="2000" dirty="0">
                <a:solidFill>
                  <a:schemeClr val="tx1"/>
                </a:solidFill>
                <a:latin typeface="Calibri" charset="0"/>
                <a:cs typeface="Calibri" charset="0"/>
                <a:sym typeface="+mn-ea"/>
              </a:rPr>
              <a:t>那么就会阻塞在这里，直到</a:t>
            </a:r>
            <a:r>
              <a:rPr lang="en-US" altLang="zh-CN" sz="2000" dirty="0">
                <a:solidFill>
                  <a:schemeClr val="tx1"/>
                </a:solidFill>
                <a:latin typeface="Calibri" charset="0"/>
                <a:cs typeface="Calibri" charset="0"/>
                <a:sym typeface="+mn-ea"/>
              </a:rPr>
              <a:t>s</a:t>
            </a:r>
            <a:r>
              <a:rPr lang="zh-CN" altLang="en-US" sz="2000" dirty="0">
                <a:solidFill>
                  <a:schemeClr val="tx1"/>
                </a:solidFill>
                <a:latin typeface="Calibri" charset="0"/>
                <a:cs typeface="Calibri" charset="0"/>
                <a:sym typeface="+mn-ea"/>
              </a:rPr>
              <a:t>变为非</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；而</a:t>
            </a:r>
            <a:r>
              <a:rPr lang="en-US" altLang="zh-CN" sz="2000" dirty="0">
                <a:solidFill>
                  <a:schemeClr val="tx1"/>
                </a:solidFill>
                <a:latin typeface="Calibri" charset="0"/>
                <a:cs typeface="Calibri" charset="0"/>
                <a:sym typeface="+mn-ea"/>
              </a:rPr>
              <a:t>V</a:t>
            </a:r>
            <a:r>
              <a:rPr lang="zh-CN" altLang="en-US" sz="2000" dirty="0">
                <a:solidFill>
                  <a:schemeClr val="tx1"/>
                </a:solidFill>
                <a:latin typeface="Calibri" charset="0"/>
                <a:cs typeface="Calibri" charset="0"/>
                <a:sym typeface="+mn-ea"/>
              </a:rPr>
              <a:t>操作要求将</a:t>
            </a:r>
            <a:r>
              <a:rPr lang="en-US" altLang="zh-CN" sz="2000" dirty="0">
                <a:solidFill>
                  <a:schemeClr val="tx1"/>
                </a:solidFill>
                <a:latin typeface="Calibri" charset="0"/>
                <a:cs typeface="Calibri" charset="0"/>
                <a:sym typeface="+mn-ea"/>
              </a:rPr>
              <a:t>s</a:t>
            </a:r>
            <a:r>
              <a:rPr lang="zh-CN" altLang="en-US" sz="2000" dirty="0">
                <a:solidFill>
                  <a:schemeClr val="tx1"/>
                </a:solidFill>
                <a:latin typeface="Calibri" charset="0"/>
                <a:cs typeface="Calibri" charset="0"/>
                <a:sym typeface="+mn-ea"/>
              </a:rPr>
              <a:t>加一，如果有线程阻塞在</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操作那么会重启这个线程（但如果有多个线程都阻塞在</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操作，那么</a:t>
            </a:r>
            <a:r>
              <a:rPr lang="en-US" altLang="zh-CN" sz="2000" dirty="0">
                <a:solidFill>
                  <a:schemeClr val="tx1"/>
                </a:solidFill>
                <a:latin typeface="Calibri" charset="0"/>
                <a:cs typeface="Calibri" charset="0"/>
                <a:sym typeface="+mn-ea"/>
              </a:rPr>
              <a:t>V</a:t>
            </a:r>
            <a:r>
              <a:rPr lang="zh-CN" altLang="en-US" sz="2000" dirty="0">
                <a:solidFill>
                  <a:schemeClr val="tx1"/>
                </a:solidFill>
                <a:latin typeface="Calibri" charset="0"/>
                <a:cs typeface="Calibri" charset="0"/>
                <a:sym typeface="+mn-ea"/>
              </a:rPr>
              <a:t>操作并不指明重启哪一个）</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这个定义保证了正确初始化的信号量绝对不会有负值。</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这样对于刚才的问题，如果我们初始化一个信号量为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，然后在访问一个共享变量前调用</a:t>
            </a:r>
            <a:r>
              <a:rPr lang="en-US" altLang="zh-CN" sz="2000" dirty="0">
                <a:solidFill>
                  <a:schemeClr val="tx1"/>
                </a:solidFill>
                <a:latin typeface="Calibri" charset="0"/>
                <a:cs typeface="Calibri" charset="0"/>
                <a:sym typeface="+mn-ea"/>
              </a:rPr>
              <a:t>P</a:t>
            </a:r>
            <a:r>
              <a:rPr lang="zh-CN" altLang="en-US" sz="2000" dirty="0">
                <a:solidFill>
                  <a:schemeClr val="tx1"/>
                </a:solidFill>
                <a:latin typeface="Calibri" charset="0"/>
                <a:cs typeface="Calibri" charset="0"/>
                <a:sym typeface="+mn-ea"/>
              </a:rPr>
              <a:t>操作，此时这个信号量变为</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，那么另一个线程试图访问这个共享变量时就会被阻塞，直到第一个线程完成访问之后调用</a:t>
            </a:r>
            <a:r>
              <a:rPr lang="en-US" altLang="zh-CN" sz="2000" dirty="0">
                <a:solidFill>
                  <a:schemeClr val="tx1"/>
                </a:solidFill>
                <a:latin typeface="Calibri" charset="0"/>
                <a:cs typeface="Calibri" charset="0"/>
                <a:sym typeface="+mn-ea"/>
              </a:rPr>
              <a:t>V</a:t>
            </a:r>
            <a:r>
              <a:rPr lang="zh-CN" altLang="en-US" sz="2000" dirty="0">
                <a:solidFill>
                  <a:schemeClr val="tx1"/>
                </a:solidFill>
                <a:latin typeface="Calibri" charset="0"/>
                <a:cs typeface="Calibri" charset="0"/>
                <a:sym typeface="+mn-ea"/>
              </a:rPr>
              <a:t>操作，第二个线程才可以正确访问，这样就保证了正确性。这种信号量的使用方法称为二元信号量，因为其值只有</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，其也称为互斥锁。</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在进度图上来看，使用这样的信号量会保证轨迹线无法到达任何会使信号量为负的点（称为禁止区），而这样的点完全包围了不安全区，也就保证了互斥访问（需要说明的是，这样的点也包含了不安全区的边缘）</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Point6</a:t>
            </a:r>
            <a:r>
              <a:rPr lang="zh-CN" altLang="en-US" sz="2000" b="1" dirty="0">
                <a:solidFill>
                  <a:srgbClr val="4A707F"/>
                </a:solidFill>
                <a:latin typeface="Calibri Light" pitchFamily="34" charset="0"/>
                <a:sym typeface="+mn-ea"/>
              </a:rPr>
              <a:t>：生产者</a:t>
            </a:r>
            <a:r>
              <a:rPr lang="en-US" altLang="zh-CN" sz="2000" b="1" dirty="0">
                <a:solidFill>
                  <a:srgbClr val="4A707F"/>
                </a:solidFill>
                <a:latin typeface="Calibri Light" pitchFamily="34" charset="0"/>
                <a:sym typeface="+mn-ea"/>
              </a:rPr>
              <a:t>-</a:t>
            </a:r>
            <a:r>
              <a:rPr lang="zh-CN" altLang="en-US" sz="2000" b="1" dirty="0">
                <a:solidFill>
                  <a:srgbClr val="4A707F"/>
                </a:solidFill>
                <a:latin typeface="Calibri Light" pitchFamily="34" charset="0"/>
                <a:sym typeface="+mn-ea"/>
              </a:rPr>
              <a:t>消费者问题</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54164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生产者</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消费者讨论的是这样的问题：我们有有限的缓冲区，很多个生产者要向缓冲区里放东西，很多个消费者要从缓冲区里拿东西，缓冲区满了就不能再放了，那么怎么维护这样的模型呢？</a:t>
            </a:r>
            <a:endParaRPr lang="zh-CN" altLang="en-US" sz="2000" dirty="0">
              <a:solidFill>
                <a:schemeClr val="tx1"/>
              </a:solidFill>
              <a:latin typeface="Calibri" charset="0"/>
              <a:cs typeface="Calibri" charset="0"/>
              <a:sym typeface="+mn-ea"/>
            </a:endParaRPr>
          </a:p>
          <a:p>
            <a:pPr fontAlgn="auto">
              <a:lnSpc>
                <a:spcPts val="2500"/>
              </a:lnSpc>
            </a:pP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首先，缓冲区是一个共享变量，因此我们需要用一个互斥锁来维护。其次，我们可以用信号量作为计数变量来维护缓冲区中是否有物体和是否有空闲的槽。</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这样我们一共需要三个信号量，一个是互斥锁</a:t>
            </a:r>
            <a:r>
              <a:rPr lang="en-US" altLang="zh-CN" sz="2000" dirty="0">
                <a:solidFill>
                  <a:schemeClr val="tx1"/>
                </a:solidFill>
                <a:latin typeface="Calibri" charset="0"/>
                <a:cs typeface="Calibri" charset="0"/>
                <a:sym typeface="+mn-ea"/>
              </a:rPr>
              <a:t>s</a:t>
            </a:r>
            <a:r>
              <a:rPr lang="zh-CN" altLang="en-US" sz="2000" dirty="0">
                <a:solidFill>
                  <a:schemeClr val="tx1"/>
                </a:solidFill>
                <a:latin typeface="Calibri" charset="0"/>
                <a:cs typeface="Calibri" charset="0"/>
                <a:sym typeface="+mn-ea"/>
              </a:rPr>
              <a:t>，一个表示可用的空闲槽的数量</a:t>
            </a:r>
            <a:r>
              <a:rPr lang="en-US" altLang="zh-CN" sz="2000" dirty="0">
                <a:solidFill>
                  <a:schemeClr val="tx1"/>
                </a:solidFill>
                <a:latin typeface="Calibri" charset="0"/>
                <a:cs typeface="Calibri" charset="0"/>
                <a:sym typeface="+mn-ea"/>
              </a:rPr>
              <a:t>s1</a:t>
            </a:r>
            <a:r>
              <a:rPr lang="zh-CN" altLang="en-US" sz="2000" dirty="0">
                <a:solidFill>
                  <a:schemeClr val="tx1"/>
                </a:solidFill>
                <a:latin typeface="Calibri" charset="0"/>
                <a:cs typeface="Calibri" charset="0"/>
                <a:sym typeface="+mn-ea"/>
              </a:rPr>
              <a:t>，一个表示缓冲区中可以取的物体数量</a:t>
            </a:r>
            <a:r>
              <a:rPr lang="en-US" altLang="zh-CN" sz="2000" dirty="0">
                <a:solidFill>
                  <a:schemeClr val="tx1"/>
                </a:solidFill>
                <a:latin typeface="Calibri" charset="0"/>
                <a:cs typeface="Calibri" charset="0"/>
                <a:sym typeface="+mn-ea"/>
              </a:rPr>
              <a:t>s2</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接下来，当我们想要放入物体时，首先我们要检查是否有空闲槽，如果有的话预定一个位置（</a:t>
            </a:r>
            <a:r>
              <a:rPr lang="en-US" altLang="zh-CN" sz="2000" dirty="0">
                <a:solidFill>
                  <a:schemeClr val="tx1"/>
                </a:solidFill>
                <a:latin typeface="Calibri" charset="0"/>
                <a:cs typeface="Calibri" charset="0"/>
                <a:sym typeface="+mn-ea"/>
              </a:rPr>
              <a:t>P(s1)</a:t>
            </a:r>
            <a:r>
              <a:rPr lang="zh-CN" altLang="en-US" sz="2000" dirty="0">
                <a:solidFill>
                  <a:schemeClr val="tx1"/>
                </a:solidFill>
                <a:latin typeface="Calibri" charset="0"/>
                <a:cs typeface="Calibri" charset="0"/>
                <a:sym typeface="+mn-ea"/>
              </a:rPr>
              <a:t>），接下来我们要对互斥锁加锁</a:t>
            </a:r>
            <a:r>
              <a:rPr lang="en-US" altLang="zh-CN" sz="2000" dirty="0">
                <a:solidFill>
                  <a:schemeClr val="tx1"/>
                </a:solidFill>
                <a:latin typeface="Calibri" charset="0"/>
                <a:cs typeface="Calibri" charset="0"/>
                <a:sym typeface="+mn-ea"/>
              </a:rPr>
              <a:t>P(s)</a:t>
            </a:r>
            <a:r>
              <a:rPr lang="zh-CN" altLang="en-US" sz="2000" dirty="0">
                <a:solidFill>
                  <a:schemeClr val="tx1"/>
                </a:solidFill>
                <a:latin typeface="Calibri" charset="0"/>
                <a:cs typeface="Calibri" charset="0"/>
                <a:sym typeface="+mn-ea"/>
              </a:rPr>
              <a:t>，然后放入物体，之后对互斥锁解锁</a:t>
            </a:r>
            <a:r>
              <a:rPr lang="en-US" altLang="zh-CN" sz="2000" dirty="0">
                <a:solidFill>
                  <a:schemeClr val="tx1"/>
                </a:solidFill>
                <a:latin typeface="Calibri" charset="0"/>
                <a:cs typeface="Calibri" charset="0"/>
                <a:sym typeface="+mn-ea"/>
              </a:rPr>
              <a:t>V(s)</a:t>
            </a:r>
            <a:r>
              <a:rPr lang="zh-CN" altLang="en-US" sz="2000" dirty="0">
                <a:solidFill>
                  <a:schemeClr val="tx1"/>
                </a:solidFill>
                <a:latin typeface="Calibri" charset="0"/>
                <a:cs typeface="Calibri" charset="0"/>
                <a:sym typeface="+mn-ea"/>
              </a:rPr>
              <a:t>，然后增加缓冲区中可以取的物体的数量</a:t>
            </a:r>
            <a:r>
              <a:rPr lang="en-US" altLang="zh-CN" sz="2000" dirty="0">
                <a:solidFill>
                  <a:schemeClr val="tx1"/>
                </a:solidFill>
                <a:latin typeface="Calibri" charset="0"/>
                <a:cs typeface="Calibri" charset="0"/>
                <a:sym typeface="+mn-ea"/>
              </a:rPr>
              <a:t>V(s2)</a:t>
            </a:r>
            <a:endParaRPr lang="en-US" altLang="zh-CN"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想要取出物体的逻辑是类似的。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并发控制是非常</a:t>
            </a:r>
            <a:r>
              <a:rPr lang="en-US" altLang="zh-CN" sz="2000" dirty="0">
                <a:solidFill>
                  <a:schemeClr val="tx1"/>
                </a:solidFill>
                <a:latin typeface="Calibri" charset="0"/>
                <a:cs typeface="Calibri" charset="0"/>
                <a:sym typeface="+mn-ea"/>
              </a:rPr>
              <a:t>tricky</a:t>
            </a:r>
            <a:r>
              <a:rPr lang="zh-CN" altLang="en-US" sz="2000" dirty="0">
                <a:solidFill>
                  <a:schemeClr val="tx1"/>
                </a:solidFill>
                <a:latin typeface="Calibri" charset="0"/>
                <a:cs typeface="Calibri" charset="0"/>
                <a:sym typeface="+mn-ea"/>
              </a:rPr>
              <a:t>的，我们可以思考一个问题：我们有必要使用互斥锁吗？</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事实上，在缓冲区大小为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时，是不需要使用互斥锁的，原因如下：缓冲区大小为</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a:t>
            </a:r>
            <a:r>
              <a:rPr lang="en-US" altLang="zh-CN" sz="2000" dirty="0">
                <a:solidFill>
                  <a:schemeClr val="tx1"/>
                </a:solidFill>
                <a:latin typeface="Calibri" charset="0"/>
                <a:cs typeface="Calibri" charset="0"/>
                <a:sym typeface="+mn-ea"/>
              </a:rPr>
              <a:t>s1</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s2</a:t>
            </a:r>
            <a:r>
              <a:rPr lang="zh-CN" altLang="en-US" sz="2000" dirty="0">
                <a:solidFill>
                  <a:schemeClr val="tx1"/>
                </a:solidFill>
                <a:latin typeface="Calibri" charset="0"/>
                <a:cs typeface="Calibri" charset="0"/>
                <a:sym typeface="+mn-ea"/>
              </a:rPr>
              <a:t>的取值都退化到了</a:t>
            </a:r>
            <a:r>
              <a:rPr lang="en-US" altLang="zh-CN" sz="2000" dirty="0">
                <a:solidFill>
                  <a:schemeClr val="tx1"/>
                </a:solidFill>
                <a:latin typeface="Calibri" charset="0"/>
                <a:cs typeface="Calibri" charset="0"/>
                <a:sym typeface="+mn-ea"/>
              </a:rPr>
              <a:t>0</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1</a:t>
            </a:r>
            <a:r>
              <a:rPr lang="zh-CN" altLang="en-US" sz="2000" dirty="0">
                <a:solidFill>
                  <a:schemeClr val="tx1"/>
                </a:solidFill>
                <a:latin typeface="Calibri" charset="0"/>
                <a:cs typeface="Calibri" charset="0"/>
                <a:sym typeface="+mn-ea"/>
              </a:rPr>
              <a:t>，我们假设最开始</a:t>
            </a:r>
            <a:r>
              <a:rPr lang="en-US" altLang="zh-CN" sz="2000" dirty="0">
                <a:solidFill>
                  <a:schemeClr val="tx1"/>
                </a:solidFill>
                <a:latin typeface="Calibri" charset="0"/>
                <a:cs typeface="Calibri" charset="0"/>
                <a:sym typeface="+mn-ea"/>
              </a:rPr>
              <a:t>s1=1,s2=0</a:t>
            </a:r>
            <a:r>
              <a:rPr lang="zh-CN" altLang="en-US" sz="2000" dirty="0">
                <a:solidFill>
                  <a:schemeClr val="tx1"/>
                </a:solidFill>
                <a:latin typeface="Calibri" charset="0"/>
                <a:cs typeface="Calibri" charset="0"/>
                <a:sym typeface="+mn-ea"/>
              </a:rPr>
              <a:t>，那么消费者</a:t>
            </a:r>
            <a:r>
              <a:rPr lang="en-US" altLang="zh-CN" sz="2000" dirty="0">
                <a:solidFill>
                  <a:schemeClr val="tx1"/>
                </a:solidFill>
                <a:latin typeface="Calibri" charset="0"/>
                <a:cs typeface="Calibri" charset="0"/>
                <a:sym typeface="+mn-ea"/>
              </a:rPr>
              <a:t>P(s2)</a:t>
            </a:r>
            <a:r>
              <a:rPr lang="zh-CN" altLang="en-US" sz="2000" dirty="0">
                <a:solidFill>
                  <a:schemeClr val="tx1"/>
                </a:solidFill>
                <a:latin typeface="Calibri" charset="0"/>
                <a:cs typeface="Calibri" charset="0"/>
                <a:sym typeface="+mn-ea"/>
              </a:rPr>
              <a:t>就会阻塞，生产者</a:t>
            </a:r>
            <a:r>
              <a:rPr lang="en-US" altLang="zh-CN" sz="2000" dirty="0">
                <a:solidFill>
                  <a:schemeClr val="tx1"/>
                </a:solidFill>
                <a:latin typeface="Calibri" charset="0"/>
                <a:cs typeface="Calibri" charset="0"/>
                <a:sym typeface="+mn-ea"/>
              </a:rPr>
              <a:t>P(s1)</a:t>
            </a:r>
            <a:r>
              <a:rPr lang="zh-CN" altLang="en-US" sz="2000" dirty="0">
                <a:solidFill>
                  <a:schemeClr val="tx1"/>
                </a:solidFill>
                <a:latin typeface="Calibri" charset="0"/>
                <a:cs typeface="Calibri" charset="0"/>
                <a:sym typeface="+mn-ea"/>
              </a:rPr>
              <a:t>会正常工作，直到放入物体才会进入</a:t>
            </a:r>
            <a:r>
              <a:rPr lang="en-US" altLang="zh-CN" sz="2000" dirty="0">
                <a:solidFill>
                  <a:schemeClr val="tx1"/>
                </a:solidFill>
                <a:latin typeface="Calibri" charset="0"/>
                <a:cs typeface="Calibri" charset="0"/>
                <a:sym typeface="+mn-ea"/>
              </a:rPr>
              <a:t>V(s2)</a:t>
            </a:r>
            <a:r>
              <a:rPr lang="zh-CN" altLang="en-US" sz="2000" dirty="0">
                <a:solidFill>
                  <a:schemeClr val="tx1"/>
                </a:solidFill>
                <a:latin typeface="Calibri" charset="0"/>
                <a:cs typeface="Calibri" charset="0"/>
                <a:sym typeface="+mn-ea"/>
              </a:rPr>
              <a:t>，此时会重启消费者线程，而生产者线程则会阻塞在</a:t>
            </a:r>
            <a:r>
              <a:rPr lang="en-US" altLang="zh-CN" sz="2000" dirty="0">
                <a:solidFill>
                  <a:schemeClr val="tx1"/>
                </a:solidFill>
                <a:latin typeface="Calibri" charset="0"/>
                <a:cs typeface="Calibri" charset="0"/>
                <a:sym typeface="+mn-ea"/>
              </a:rPr>
              <a:t>P(s1)</a:t>
            </a:r>
            <a:r>
              <a:rPr lang="zh-CN" altLang="en-US" sz="2000" dirty="0">
                <a:solidFill>
                  <a:schemeClr val="tx1"/>
                </a:solidFill>
                <a:latin typeface="Calibri" charset="0"/>
                <a:cs typeface="Calibri" charset="0"/>
                <a:sym typeface="+mn-ea"/>
              </a:rPr>
              <a:t>（因为还没有</a:t>
            </a:r>
            <a:r>
              <a:rPr lang="en-US" altLang="zh-CN" sz="2000" dirty="0">
                <a:solidFill>
                  <a:schemeClr val="tx1"/>
                </a:solidFill>
                <a:latin typeface="Calibri" charset="0"/>
                <a:cs typeface="Calibri" charset="0"/>
                <a:sym typeface="+mn-ea"/>
              </a:rPr>
              <a:t>V(s1)</a:t>
            </a:r>
            <a:r>
              <a:rPr lang="zh-CN" altLang="en-US" sz="2000" dirty="0">
                <a:solidFill>
                  <a:schemeClr val="tx1"/>
                </a:solidFill>
                <a:latin typeface="Calibri" charset="0"/>
                <a:cs typeface="Calibri" charset="0"/>
                <a:sym typeface="+mn-ea"/>
              </a:rPr>
              <a:t>），直到消费者完成提取进入</a:t>
            </a:r>
            <a:r>
              <a:rPr lang="en-US" altLang="zh-CN" sz="2000" dirty="0">
                <a:solidFill>
                  <a:schemeClr val="tx1"/>
                </a:solidFill>
                <a:latin typeface="Calibri" charset="0"/>
                <a:cs typeface="Calibri" charset="0"/>
                <a:sym typeface="+mn-ea"/>
              </a:rPr>
              <a:t>V(s1)</a:t>
            </a:r>
            <a:r>
              <a:rPr lang="zh-CN" altLang="en-US" sz="2000" dirty="0">
                <a:solidFill>
                  <a:schemeClr val="tx1"/>
                </a:solidFill>
                <a:latin typeface="Calibri" charset="0"/>
                <a:cs typeface="Calibri" charset="0"/>
                <a:sym typeface="+mn-ea"/>
              </a:rPr>
              <a:t>，此时会重启生产者，回到最初的情况，所以不需要互斥锁也能正常工作。</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42259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Point7</a:t>
            </a:r>
            <a:r>
              <a:rPr lang="zh-CN" altLang="en-US" sz="2000" b="1" dirty="0">
                <a:solidFill>
                  <a:srgbClr val="4A707F"/>
                </a:solidFill>
                <a:latin typeface="Calibri Light" pitchFamily="34" charset="0"/>
                <a:sym typeface="+mn-ea"/>
              </a:rPr>
              <a:t>：</a:t>
            </a:r>
            <a:r>
              <a:rPr lang="zh-CN" sz="2000" b="1" dirty="0">
                <a:solidFill>
                  <a:srgbClr val="4A707F"/>
                </a:solidFill>
                <a:latin typeface="Calibri Light" pitchFamily="34" charset="0"/>
                <a:sym typeface="+mn-ea"/>
              </a:rPr>
              <a:t>读者</a:t>
            </a:r>
            <a:r>
              <a:rPr lang="en-US" altLang="zh-CN" sz="2000" b="1" dirty="0">
                <a:solidFill>
                  <a:srgbClr val="4A707F"/>
                </a:solidFill>
                <a:latin typeface="Calibri Light" pitchFamily="34" charset="0"/>
                <a:sym typeface="+mn-ea"/>
              </a:rPr>
              <a:t>-</a:t>
            </a:r>
            <a:r>
              <a:rPr lang="zh-CN" altLang="en-US" sz="2000" b="1" dirty="0">
                <a:solidFill>
                  <a:srgbClr val="4A707F"/>
                </a:solidFill>
                <a:latin typeface="Calibri Light" pitchFamily="34" charset="0"/>
                <a:sym typeface="+mn-ea"/>
              </a:rPr>
              <a:t>写者问题</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0850" y="862330"/>
            <a:ext cx="11045825" cy="265620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读者</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写者问题是表示一组并发的线程要访问一组共享对象，某一时刻只有一个人能写这个对象（写对象时不允许读），但是有无限的人可以读这个对象。</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这个问题的解决取决于优先级，比如如果我们赋予读者较高的优先级，那么我们可以用两个信号量，一个信号量用来维护一个计数变量表示当前的读者数量，只要当前有一个读者就对写者信号加锁，而当所有读者都读完之后，就对写者解锁，写者可以开始写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但这样做会导致两种</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饥饿</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，一种是如果我有一群读者，那么写者可能永远等不到写的机会；另一种是如果我有一群写者，那么一旦写者被解锁，这一群写者可能会一直写下去（取决于信号量的实现），而读者则很难插手。</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Point8</a:t>
            </a:r>
            <a:r>
              <a:rPr lang="zh-CN" altLang="en-US" sz="2000" b="1" dirty="0">
                <a:solidFill>
                  <a:srgbClr val="4A707F"/>
                </a:solidFill>
                <a:latin typeface="Calibri Light" pitchFamily="34" charset="0"/>
                <a:sym typeface="+mn-ea"/>
              </a:rPr>
              <a:t>：线程安全与可重入</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90029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我们在使用线程进行并发编程时，必须小心地只使用线程安全的函数。一个函数被称为线程安全的，当且仅当它能被多个并发线程反复地调用而保证产生正确的结果。</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线程不安全的函数可以举例如不保护共享变量的函数（很直观）、保持跨越多个调用状态的函数（比如当前调用的结果依赖于前次调用的中间结果）、返回指向静态变量的指针的函数，和某些调用线程不安全函数的函数。</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一种修正方法是使用加锁</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复制技术，即将线程不安全函数进行一个包装，在调用前加锁，调用后解锁，然后将返回值复制到一个私有位置。</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而可重入性是指这个函数不引用任何共享数据，其是一种线程安全函数，但不是所有线程安全函数都是可重入的。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可重入性分为隐式可重入和显式可重入，如果一个函数所有参数都是值传递，而且没有引用任何全局或静态变量，那么就是显式可重入，而如果一个函数有指针作为参数，那么其就是隐式可重入的。隐式可重入是否真的可重入取决于调用者是否谨慎地传递了指针，因此可重入性有时既是被调用者也是调用者的属性。</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竞争：一个程序的正确性依赖于一个线程要在另一个线程之前到达某个点，那么就会出现竞争；为了编写正确的程序，我们必须要求多线程的程序对任何可能的执行顺序都正确工作！</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Point9</a:t>
            </a:r>
            <a:r>
              <a:rPr lang="zh-CN" altLang="en-US" sz="2000" b="1" dirty="0">
                <a:solidFill>
                  <a:srgbClr val="4A707F"/>
                </a:solidFill>
                <a:latin typeface="Calibri Light" pitchFamily="34" charset="0"/>
                <a:sym typeface="+mn-ea"/>
              </a:rPr>
              <a:t>：死锁</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65620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死锁是一组线程被阻塞等待永远不会为真的条件。往往是因为使用信号量的顺序不当造成的。</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在进度图上，可以看到两个禁止区域的重叠会带来一个</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死锁区域</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，其特点是其不在任何一个禁止区域之中，但是一旦轨迹线进入这个区域，那么它无论怎么前进都会遇到禁止区域，所以程序无法继续进行。</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死锁是一种很常见的现象，比如我有两个信号量</a:t>
            </a:r>
            <a:r>
              <a:rPr lang="en-US" altLang="zh-CN" sz="2000" dirty="0">
                <a:solidFill>
                  <a:schemeClr val="tx1"/>
                </a:solidFill>
                <a:latin typeface="Calibri" charset="0"/>
                <a:cs typeface="Calibri" charset="0"/>
                <a:sym typeface="+mn-ea"/>
              </a:rPr>
              <a:t>s1,s2</a:t>
            </a:r>
            <a:r>
              <a:rPr lang="zh-CN" altLang="en-US" sz="2000" dirty="0">
                <a:solidFill>
                  <a:schemeClr val="tx1"/>
                </a:solidFill>
                <a:latin typeface="Calibri" charset="0"/>
                <a:cs typeface="Calibri" charset="0"/>
                <a:sym typeface="+mn-ea"/>
              </a:rPr>
              <a:t>，如果一方执行</a:t>
            </a:r>
            <a:r>
              <a:rPr lang="en-US" altLang="zh-CN" sz="2000" dirty="0">
                <a:solidFill>
                  <a:schemeClr val="tx1"/>
                </a:solidFill>
                <a:latin typeface="Calibri" charset="0"/>
                <a:cs typeface="Calibri" charset="0"/>
                <a:sym typeface="+mn-ea"/>
              </a:rPr>
              <a:t>P(s1)P(s2)...</a:t>
            </a:r>
            <a:r>
              <a:rPr lang="zh-CN" altLang="en-US" sz="2000" dirty="0">
                <a:solidFill>
                  <a:schemeClr val="tx1"/>
                </a:solidFill>
                <a:latin typeface="Calibri" charset="0"/>
                <a:cs typeface="Calibri" charset="0"/>
                <a:sym typeface="+mn-ea"/>
              </a:rPr>
              <a:t>，另一方执行</a:t>
            </a:r>
            <a:r>
              <a:rPr lang="en-US" altLang="zh-CN" sz="2000" dirty="0">
                <a:solidFill>
                  <a:schemeClr val="tx1"/>
                </a:solidFill>
                <a:latin typeface="Calibri" charset="0"/>
                <a:cs typeface="Calibri" charset="0"/>
                <a:sym typeface="+mn-ea"/>
              </a:rPr>
              <a:t>P(s2)P(s1)....</a:t>
            </a:r>
            <a:r>
              <a:rPr lang="zh-CN" altLang="en-US" sz="2000" dirty="0">
                <a:solidFill>
                  <a:schemeClr val="tx1"/>
                </a:solidFill>
                <a:latin typeface="Calibri" charset="0"/>
                <a:cs typeface="Calibri" charset="0"/>
                <a:sym typeface="+mn-ea"/>
              </a:rPr>
              <a:t>，那么可能双方各持有一个锁（一方持有</a:t>
            </a:r>
            <a:r>
              <a:rPr lang="en-US" altLang="zh-CN" sz="2000" dirty="0">
                <a:solidFill>
                  <a:schemeClr val="tx1"/>
                </a:solidFill>
                <a:latin typeface="Calibri" charset="0"/>
                <a:cs typeface="Calibri" charset="0"/>
                <a:sym typeface="+mn-ea"/>
              </a:rPr>
              <a:t>s1</a:t>
            </a:r>
            <a:r>
              <a:rPr lang="zh-CN" altLang="en-US" sz="2000" dirty="0">
                <a:solidFill>
                  <a:schemeClr val="tx1"/>
                </a:solidFill>
                <a:latin typeface="Calibri" charset="0"/>
                <a:cs typeface="Calibri" charset="0"/>
                <a:sym typeface="+mn-ea"/>
              </a:rPr>
              <a:t>，另一方持有</a:t>
            </a:r>
            <a:r>
              <a:rPr lang="en-US" altLang="zh-CN" sz="2000" dirty="0">
                <a:solidFill>
                  <a:schemeClr val="tx1"/>
                </a:solidFill>
                <a:latin typeface="Calibri" charset="0"/>
                <a:cs typeface="Calibri" charset="0"/>
                <a:sym typeface="+mn-ea"/>
              </a:rPr>
              <a:t>s2</a:t>
            </a:r>
            <a:r>
              <a:rPr lang="zh-CN" altLang="en-US" sz="2000" dirty="0">
                <a:solidFill>
                  <a:schemeClr val="tx1"/>
                </a:solidFill>
                <a:latin typeface="Calibri" charset="0"/>
                <a:cs typeface="Calibri" charset="0"/>
                <a:sym typeface="+mn-ea"/>
              </a:rPr>
              <a:t>），而谁都无法继续执行。</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一个顺序规则是给定互斥操作的一个全序，如果每个线程都以相同的顺序加锁，以相反的顺序解锁，那么这个程序就是无死锁的。</a:t>
            </a:r>
            <a:endParaRPr lang="en-US" altLang="zh-CN"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3</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有关习题</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553720" y="808990"/>
            <a:ext cx="5059680" cy="5459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553720" y="808990"/>
            <a:ext cx="5059680" cy="545973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027453" y="4421280"/>
              <a:ext cx="190043" cy="334721"/>
            </p14:xfrm>
          </p:contentPart>
        </mc:Choice>
        <mc:Fallback xmlns="">
          <p:pic>
            <p:nvPicPr>
              <p:cNvPr id="4" name="墨迹 3"/>
            </p:nvPicPr>
            <p:blipFill>
              <a:blip/>
            </p:blipFill>
            <p:spPr>
              <a:xfrm>
                <a:off x="4027453" y="4421280"/>
                <a:ext cx="190043" cy="33472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217496" y="4630795"/>
              <a:ext cx="21928" cy="183696"/>
            </p14:xfrm>
          </p:contentPart>
        </mc:Choice>
        <mc:Fallback xmlns="">
          <p:pic>
            <p:nvPicPr>
              <p:cNvPr id="5" name="墨迹 4"/>
            </p:nvPicPr>
            <p:blipFill>
              <a:blip/>
            </p:blipFill>
            <p:spPr>
              <a:xfrm>
                <a:off x="4217496" y="4630795"/>
                <a:ext cx="21928" cy="18369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487942" y="4562251"/>
              <a:ext cx="70010" cy="40016"/>
            </p14:xfrm>
          </p:contentPart>
        </mc:Choice>
        <mc:Fallback xmlns="">
          <p:pic>
            <p:nvPicPr>
              <p:cNvPr id="6" name="墨迹 5"/>
            </p:nvPicPr>
            <p:blipFill>
              <a:blip/>
            </p:blipFill>
            <p:spPr>
              <a:xfrm>
                <a:off x="4487942" y="4562251"/>
                <a:ext cx="70010" cy="40016"/>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495251" y="4642675"/>
              <a:ext cx="7310" cy="29246"/>
            </p14:xfrm>
          </p:contentPart>
        </mc:Choice>
        <mc:Fallback xmlns="">
          <p:pic>
            <p:nvPicPr>
              <p:cNvPr id="7" name="墨迹 6"/>
            </p:nvPicPr>
            <p:blipFill>
              <a:blip/>
            </p:blipFill>
            <p:spPr>
              <a:xfrm>
                <a:off x="4495251" y="4642675"/>
                <a:ext cx="7310" cy="2924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704482" y="4341998"/>
              <a:ext cx="103244" cy="222995"/>
            </p14:xfrm>
          </p:contentPart>
        </mc:Choice>
        <mc:Fallback xmlns="">
          <p:pic>
            <p:nvPicPr>
              <p:cNvPr id="8" name="墨迹 7"/>
            </p:nvPicPr>
            <p:blipFill>
              <a:blip/>
            </p:blipFill>
            <p:spPr>
              <a:xfrm>
                <a:off x="4704482" y="4341998"/>
                <a:ext cx="103244" cy="22299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721841" y="4368502"/>
              <a:ext cx="188216" cy="242415"/>
            </p14:xfrm>
          </p:contentPart>
        </mc:Choice>
        <mc:Fallback xmlns="">
          <p:pic>
            <p:nvPicPr>
              <p:cNvPr id="9" name="墨迹 8"/>
            </p:nvPicPr>
            <p:blipFill>
              <a:blip/>
            </p:blipFill>
            <p:spPr>
              <a:xfrm>
                <a:off x="4721841" y="4368502"/>
                <a:ext cx="188216" cy="24241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4762956" y="4459893"/>
              <a:ext cx="61216" cy="69457"/>
            </p14:xfrm>
          </p:contentPart>
        </mc:Choice>
        <mc:Fallback xmlns="">
          <p:pic>
            <p:nvPicPr>
              <p:cNvPr id="10" name="墨迹 9"/>
            </p:nvPicPr>
            <p:blipFill>
              <a:blip/>
            </p:blipFill>
            <p:spPr>
              <a:xfrm>
                <a:off x="4762956" y="4459893"/>
                <a:ext cx="61216" cy="6945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4656057" y="4459893"/>
              <a:ext cx="267705" cy="131603"/>
            </p14:xfrm>
          </p:contentPart>
        </mc:Choice>
        <mc:Fallback xmlns="">
          <p:pic>
            <p:nvPicPr>
              <p:cNvPr id="11" name="墨迹 10"/>
            </p:nvPicPr>
            <p:blipFill>
              <a:blip/>
            </p:blipFill>
            <p:spPr>
              <a:xfrm>
                <a:off x="4656057" y="4459893"/>
                <a:ext cx="267705" cy="13160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4802244" y="4569562"/>
              <a:ext cx="32892" cy="21934"/>
            </p14:xfrm>
          </p:contentPart>
        </mc:Choice>
        <mc:Fallback xmlns="">
          <p:pic>
            <p:nvPicPr>
              <p:cNvPr id="12" name="墨迹 11"/>
            </p:nvPicPr>
            <p:blipFill>
              <a:blip/>
            </p:blipFill>
            <p:spPr>
              <a:xfrm>
                <a:off x="4802244" y="4569562"/>
                <a:ext cx="32892" cy="2193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4716359" y="4616857"/>
              <a:ext cx="301511" cy="208601"/>
            </p14:xfrm>
          </p:contentPart>
        </mc:Choice>
        <mc:Fallback xmlns="">
          <p:pic>
            <p:nvPicPr>
              <p:cNvPr id="13" name="墨迹 12"/>
            </p:nvPicPr>
            <p:blipFill>
              <a:blip/>
            </p:blipFill>
            <p:spPr>
              <a:xfrm>
                <a:off x="4716359" y="4616857"/>
                <a:ext cx="301511" cy="20860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5211568" y="4357535"/>
              <a:ext cx="233899" cy="321697"/>
            </p14:xfrm>
          </p:contentPart>
        </mc:Choice>
        <mc:Fallback xmlns="">
          <p:pic>
            <p:nvPicPr>
              <p:cNvPr id="14" name="墨迹 13"/>
            </p:nvPicPr>
            <p:blipFill>
              <a:blip/>
            </p:blipFill>
            <p:spPr>
              <a:xfrm>
                <a:off x="5211568" y="4357535"/>
                <a:ext cx="233899" cy="32169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5463740" y="4306356"/>
              <a:ext cx="127914" cy="276001"/>
            </p14:xfrm>
          </p:contentPart>
        </mc:Choice>
        <mc:Fallback xmlns="">
          <p:pic>
            <p:nvPicPr>
              <p:cNvPr id="15" name="墨迹 14"/>
            </p:nvPicPr>
            <p:blipFill>
              <a:blip/>
            </p:blipFill>
            <p:spPr>
              <a:xfrm>
                <a:off x="5463740" y="4306356"/>
                <a:ext cx="127914" cy="27600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525870" y="4395919"/>
              <a:ext cx="102331" cy="78597"/>
            </p14:xfrm>
          </p:contentPart>
        </mc:Choice>
        <mc:Fallback xmlns="">
          <p:pic>
            <p:nvPicPr>
              <p:cNvPr id="16" name="墨迹 15"/>
            </p:nvPicPr>
            <p:blipFill>
              <a:blip/>
            </p:blipFill>
            <p:spPr>
              <a:xfrm>
                <a:off x="5525870" y="4395919"/>
                <a:ext cx="102331" cy="78597"/>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642820" y="4345654"/>
              <a:ext cx="36546" cy="41126"/>
            </p14:xfrm>
          </p:contentPart>
        </mc:Choice>
        <mc:Fallback xmlns="">
          <p:pic>
            <p:nvPicPr>
              <p:cNvPr id="17" name="墨迹 16"/>
            </p:nvPicPr>
            <p:blipFill>
              <a:blip/>
            </p:blipFill>
            <p:spPr>
              <a:xfrm>
                <a:off x="5642820" y="4345654"/>
                <a:ext cx="36546" cy="4112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5620892" y="4533006"/>
              <a:ext cx="105072" cy="109669"/>
            </p14:xfrm>
          </p:contentPart>
        </mc:Choice>
        <mc:Fallback xmlns="">
          <p:pic>
            <p:nvPicPr>
              <p:cNvPr id="18" name="墨迹 17"/>
            </p:nvPicPr>
            <p:blipFill>
              <a:blip/>
            </p:blipFill>
            <p:spPr>
              <a:xfrm>
                <a:off x="5620892" y="4533006"/>
                <a:ext cx="105072" cy="10966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5884029" y="4173838"/>
              <a:ext cx="32892" cy="8226"/>
            </p14:xfrm>
          </p:contentPart>
        </mc:Choice>
        <mc:Fallback xmlns="">
          <p:pic>
            <p:nvPicPr>
              <p:cNvPr id="19" name="墨迹 18"/>
            </p:nvPicPr>
            <p:blipFill>
              <a:blip/>
            </p:blipFill>
            <p:spPr>
              <a:xfrm>
                <a:off x="5884029" y="4173838"/>
                <a:ext cx="32892" cy="822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5825553" y="4350223"/>
              <a:ext cx="7310" cy="39299"/>
            </p14:xfrm>
          </p:contentPart>
        </mc:Choice>
        <mc:Fallback xmlns="">
          <p:pic>
            <p:nvPicPr>
              <p:cNvPr id="20" name="墨迹 19"/>
            </p:nvPicPr>
            <p:blipFill>
              <a:blip/>
            </p:blipFill>
            <p:spPr>
              <a:xfrm>
                <a:off x="5825553" y="4350223"/>
                <a:ext cx="7310" cy="3929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5854791" y="4284422"/>
              <a:ext cx="158293" cy="65801"/>
            </p14:xfrm>
          </p:contentPart>
        </mc:Choice>
        <mc:Fallback xmlns="">
          <p:pic>
            <p:nvPicPr>
              <p:cNvPr id="21" name="墨迹 20"/>
            </p:nvPicPr>
            <p:blipFill>
              <a:blip/>
            </p:blipFill>
            <p:spPr>
              <a:xfrm>
                <a:off x="5854791" y="4284422"/>
                <a:ext cx="158293" cy="6580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5898647" y="4394091"/>
              <a:ext cx="14619" cy="43868"/>
            </p14:xfrm>
          </p:contentPart>
        </mc:Choice>
        <mc:Fallback xmlns="">
          <p:pic>
            <p:nvPicPr>
              <p:cNvPr id="22" name="墨迹 21"/>
            </p:nvPicPr>
            <p:blipFill>
              <a:blip/>
            </p:blipFill>
            <p:spPr>
              <a:xfrm>
                <a:off x="5898647" y="4394091"/>
                <a:ext cx="14619" cy="4386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957122" y="4335601"/>
              <a:ext cx="120604" cy="266862"/>
            </p14:xfrm>
          </p:contentPart>
        </mc:Choice>
        <mc:Fallback xmlns="">
          <p:pic>
            <p:nvPicPr>
              <p:cNvPr id="23" name="墨迹 22"/>
            </p:nvPicPr>
            <p:blipFill>
              <a:blip/>
            </p:blipFill>
            <p:spPr>
              <a:xfrm>
                <a:off x="5957122" y="4335601"/>
                <a:ext cx="120604" cy="26686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6973122" y="4196914"/>
              <a:ext cx="42029" cy="252012"/>
            </p14:xfrm>
          </p:contentPart>
        </mc:Choice>
        <mc:Fallback xmlns="">
          <p:pic>
            <p:nvPicPr>
              <p:cNvPr id="24" name="墨迹 23"/>
            </p:nvPicPr>
            <p:blipFill>
              <a:blip/>
            </p:blipFill>
            <p:spPr>
              <a:xfrm>
                <a:off x="6973122" y="4196914"/>
                <a:ext cx="42029" cy="252012"/>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6995050" y="4474516"/>
              <a:ext cx="69439" cy="18963"/>
            </p14:xfrm>
          </p:contentPart>
        </mc:Choice>
        <mc:Fallback xmlns="">
          <p:pic>
            <p:nvPicPr>
              <p:cNvPr id="25" name="墨迹 24"/>
            </p:nvPicPr>
            <p:blipFill>
              <a:blip/>
            </p:blipFill>
            <p:spPr>
              <a:xfrm>
                <a:off x="6995050" y="4474516"/>
                <a:ext cx="69439" cy="1896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4073136" y="5037486"/>
              <a:ext cx="180907" cy="270518"/>
            </p14:xfrm>
          </p:contentPart>
        </mc:Choice>
        <mc:Fallback xmlns="">
          <p:pic>
            <p:nvPicPr>
              <p:cNvPr id="26" name="墨迹 25"/>
            </p:nvPicPr>
            <p:blipFill>
              <a:blip/>
            </p:blipFill>
            <p:spPr>
              <a:xfrm>
                <a:off x="4073136" y="5037486"/>
                <a:ext cx="180907" cy="270518"/>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4261352" y="5095976"/>
              <a:ext cx="208317" cy="155366"/>
            </p14:xfrm>
          </p:contentPart>
        </mc:Choice>
        <mc:Fallback xmlns="">
          <p:pic>
            <p:nvPicPr>
              <p:cNvPr id="27" name="墨迹 26"/>
            </p:nvPicPr>
            <p:blipFill>
              <a:blip/>
            </p:blipFill>
            <p:spPr>
              <a:xfrm>
                <a:off x="4261352" y="5095976"/>
                <a:ext cx="208317" cy="15536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4692604" y="5033830"/>
              <a:ext cx="70010" cy="40016"/>
            </p14:xfrm>
          </p:contentPart>
        </mc:Choice>
        <mc:Fallback xmlns="">
          <p:pic>
            <p:nvPicPr>
              <p:cNvPr id="28" name="墨迹 27"/>
            </p:nvPicPr>
            <p:blipFill>
              <a:blip/>
            </p:blipFill>
            <p:spPr>
              <a:xfrm>
                <a:off x="4692604" y="5033830"/>
                <a:ext cx="70010" cy="40016"/>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4714532" y="5154467"/>
              <a:ext cx="10964" cy="54834"/>
            </p14:xfrm>
          </p:contentPart>
        </mc:Choice>
        <mc:Fallback xmlns="">
          <p:pic>
            <p:nvPicPr>
              <p:cNvPr id="29" name="墨迹 28"/>
            </p:nvPicPr>
            <p:blipFill>
              <a:blip/>
            </p:blipFill>
            <p:spPr>
              <a:xfrm>
                <a:off x="4714532" y="5154467"/>
                <a:ext cx="10964" cy="54834"/>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4911884" y="4971684"/>
              <a:ext cx="127914" cy="116981"/>
            </p14:xfrm>
          </p:contentPart>
        </mc:Choice>
        <mc:Fallback xmlns="">
          <p:pic>
            <p:nvPicPr>
              <p:cNvPr id="30" name="墨迹 29"/>
            </p:nvPicPr>
            <p:blipFill>
              <a:blip/>
            </p:blipFill>
            <p:spPr>
              <a:xfrm>
                <a:off x="4911884" y="4971684"/>
                <a:ext cx="127914" cy="116981"/>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4934041" y="4963002"/>
              <a:ext cx="58246" cy="140285"/>
            </p14:xfrm>
          </p:contentPart>
        </mc:Choice>
        <mc:Fallback xmlns="">
          <p:pic>
            <p:nvPicPr>
              <p:cNvPr id="31" name="墨迹 30"/>
            </p:nvPicPr>
            <p:blipFill>
              <a:blip/>
            </p:blipFill>
            <p:spPr>
              <a:xfrm>
                <a:off x="4934041" y="4963002"/>
                <a:ext cx="58246" cy="14028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4910286" y="4898571"/>
              <a:ext cx="283009" cy="491228"/>
            </p14:xfrm>
          </p:contentPart>
        </mc:Choice>
        <mc:Fallback xmlns="">
          <p:pic>
            <p:nvPicPr>
              <p:cNvPr id="32" name="墨迹 31"/>
            </p:nvPicPr>
            <p:blipFill>
              <a:blip/>
            </p:blipFill>
            <p:spPr>
              <a:xfrm>
                <a:off x="4910286" y="4898571"/>
                <a:ext cx="283009" cy="491228"/>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5006906" y="5139844"/>
              <a:ext cx="91367" cy="259551"/>
            </p14:xfrm>
          </p:contentPart>
        </mc:Choice>
        <mc:Fallback xmlns="">
          <p:pic>
            <p:nvPicPr>
              <p:cNvPr id="33" name="墨迹 32"/>
            </p:nvPicPr>
            <p:blipFill>
              <a:blip/>
            </p:blipFill>
            <p:spPr>
              <a:xfrm>
                <a:off x="5006906" y="5139844"/>
                <a:ext cx="91367" cy="25955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5262733" y="4920505"/>
              <a:ext cx="29237" cy="157193"/>
            </p14:xfrm>
          </p:contentPart>
        </mc:Choice>
        <mc:Fallback xmlns="">
          <p:pic>
            <p:nvPicPr>
              <p:cNvPr id="35" name="墨迹 34"/>
            </p:nvPicPr>
            <p:blipFill>
              <a:blip/>
            </p:blipFill>
            <p:spPr>
              <a:xfrm>
                <a:off x="5262733" y="4920505"/>
                <a:ext cx="29237" cy="15719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5262733" y="4851048"/>
              <a:ext cx="150527" cy="120636"/>
            </p14:xfrm>
          </p:contentPart>
        </mc:Choice>
        <mc:Fallback xmlns="">
          <p:pic>
            <p:nvPicPr>
              <p:cNvPr id="36" name="墨迹 35"/>
            </p:nvPicPr>
            <p:blipFill>
              <a:blip/>
            </p:blipFill>
            <p:spPr>
              <a:xfrm>
                <a:off x="5262733" y="4851048"/>
                <a:ext cx="150527" cy="12063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5321208" y="4967114"/>
              <a:ext cx="63043" cy="55749"/>
            </p14:xfrm>
          </p:contentPart>
        </mc:Choice>
        <mc:Fallback xmlns="">
          <p:pic>
            <p:nvPicPr>
              <p:cNvPr id="37" name="墨迹 36"/>
            </p:nvPicPr>
            <p:blipFill>
              <a:blip/>
            </p:blipFill>
            <p:spPr>
              <a:xfrm>
                <a:off x="5321208" y="4967114"/>
                <a:ext cx="63043" cy="5574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5189640" y="5008240"/>
              <a:ext cx="281410" cy="226651"/>
            </p14:xfrm>
          </p:contentPart>
        </mc:Choice>
        <mc:Fallback xmlns="">
          <p:pic>
            <p:nvPicPr>
              <p:cNvPr id="38" name="墨迹 37"/>
            </p:nvPicPr>
            <p:blipFill>
              <a:blip/>
            </p:blipFill>
            <p:spPr>
              <a:xfrm>
                <a:off x="5189640" y="5008240"/>
                <a:ext cx="281410" cy="226651"/>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5321208" y="4942439"/>
              <a:ext cx="113295" cy="372876"/>
            </p14:xfrm>
          </p:contentPart>
        </mc:Choice>
        <mc:Fallback xmlns="">
          <p:pic>
            <p:nvPicPr>
              <p:cNvPr id="39" name="墨迹 38"/>
            </p:nvPicPr>
            <p:blipFill>
              <a:blip/>
            </p:blipFill>
            <p:spPr>
              <a:xfrm>
                <a:off x="5321208" y="4942439"/>
                <a:ext cx="113295" cy="372876"/>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5525870" y="4808094"/>
              <a:ext cx="442216" cy="368306"/>
            </p14:xfrm>
          </p:contentPart>
        </mc:Choice>
        <mc:Fallback xmlns="">
          <p:pic>
            <p:nvPicPr>
              <p:cNvPr id="40" name="墨迹 39"/>
            </p:nvPicPr>
            <p:blipFill>
              <a:blip/>
            </p:blipFill>
            <p:spPr>
              <a:xfrm>
                <a:off x="5525870" y="4808094"/>
                <a:ext cx="442216" cy="36830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6896374" y="4730411"/>
              <a:ext cx="205118" cy="296564"/>
            </p14:xfrm>
          </p:contentPart>
        </mc:Choice>
        <mc:Fallback xmlns="">
          <p:pic>
            <p:nvPicPr>
              <p:cNvPr id="41" name="墨迹 40"/>
            </p:nvPicPr>
            <p:blipFill>
              <a:blip/>
            </p:blipFill>
            <p:spPr>
              <a:xfrm>
                <a:off x="6896374" y="4730411"/>
                <a:ext cx="205118" cy="296564"/>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7875142" y="4123573"/>
              <a:ext cx="238239" cy="285141"/>
            </p14:xfrm>
          </p:contentPart>
        </mc:Choice>
        <mc:Fallback xmlns="">
          <p:pic>
            <p:nvPicPr>
              <p:cNvPr id="42" name="墨迹 41"/>
            </p:nvPicPr>
            <p:blipFill>
              <a:blip/>
            </p:blipFill>
            <p:spPr>
              <a:xfrm>
                <a:off x="7875142" y="4123573"/>
                <a:ext cx="238239" cy="28514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3" name="墨迹 42"/>
              <p14:cNvContentPartPr/>
              <p14:nvPr/>
            </p14:nvContentPartPr>
            <p14:xfrm>
              <a:off x="8237640" y="4035837"/>
              <a:ext cx="107128" cy="296108"/>
            </p14:xfrm>
          </p:contentPart>
        </mc:Choice>
        <mc:Fallback xmlns="">
          <p:pic>
            <p:nvPicPr>
              <p:cNvPr id="43" name="墨迹 42"/>
            </p:nvPicPr>
            <p:blipFill>
              <a:blip/>
            </p:blipFill>
            <p:spPr>
              <a:xfrm>
                <a:off x="8237640" y="4035837"/>
                <a:ext cx="107128" cy="296108"/>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44" name="墨迹 43"/>
              <p14:cNvContentPartPr/>
              <p14:nvPr/>
            </p14:nvContentPartPr>
            <p14:xfrm>
              <a:off x="8530014" y="4138196"/>
              <a:ext cx="70010" cy="40015"/>
            </p14:xfrm>
          </p:contentPart>
        </mc:Choice>
        <mc:Fallback xmlns="">
          <p:pic>
            <p:nvPicPr>
              <p:cNvPr id="44" name="墨迹 43"/>
            </p:nvPicPr>
            <p:blipFill>
              <a:blip/>
            </p:blipFill>
            <p:spPr>
              <a:xfrm>
                <a:off x="8530014" y="4138196"/>
                <a:ext cx="70010" cy="4001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5" name="墨迹 44"/>
              <p14:cNvContentPartPr/>
              <p14:nvPr/>
            </p14:nvContentPartPr>
            <p14:xfrm>
              <a:off x="8522705" y="4280766"/>
              <a:ext cx="70010" cy="40016"/>
            </p14:xfrm>
          </p:contentPart>
        </mc:Choice>
        <mc:Fallback xmlns="">
          <p:pic>
            <p:nvPicPr>
              <p:cNvPr id="45" name="墨迹 44"/>
            </p:nvPicPr>
            <p:blipFill>
              <a:blip/>
            </p:blipFill>
            <p:spPr>
              <a:xfrm>
                <a:off x="8522705" y="4280766"/>
                <a:ext cx="70010" cy="4001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6" name="墨迹 45"/>
              <p14:cNvContentPartPr/>
              <p14:nvPr/>
            </p14:nvContentPartPr>
            <p14:xfrm>
              <a:off x="8850483" y="3688094"/>
              <a:ext cx="273415" cy="682235"/>
            </p14:xfrm>
          </p:contentPart>
        </mc:Choice>
        <mc:Fallback xmlns="">
          <p:pic>
            <p:nvPicPr>
              <p:cNvPr id="46" name="墨迹 45"/>
            </p:nvPicPr>
            <p:blipFill>
              <a:blip/>
            </p:blipFill>
            <p:spPr>
              <a:xfrm>
                <a:off x="8850483" y="3688094"/>
                <a:ext cx="273415" cy="68223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7" name="墨迹 46"/>
              <p14:cNvContentPartPr/>
              <p14:nvPr/>
            </p14:nvContentPartPr>
            <p14:xfrm>
              <a:off x="8902791" y="3896923"/>
              <a:ext cx="54820" cy="230306"/>
            </p14:xfrm>
          </p:contentPart>
        </mc:Choice>
        <mc:Fallback xmlns="">
          <p:pic>
            <p:nvPicPr>
              <p:cNvPr id="47" name="墨迹 46"/>
            </p:nvPicPr>
            <p:blipFill>
              <a:blip/>
            </p:blipFill>
            <p:spPr>
              <a:xfrm>
                <a:off x="8902791" y="3896923"/>
                <a:ext cx="54820" cy="230306"/>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8" name="墨迹 47"/>
              <p14:cNvContentPartPr/>
              <p14:nvPr/>
            </p14:nvContentPartPr>
            <p14:xfrm>
              <a:off x="8975884" y="3918857"/>
              <a:ext cx="102332" cy="62146"/>
            </p14:xfrm>
          </p:contentPart>
        </mc:Choice>
        <mc:Fallback xmlns="">
          <p:pic>
            <p:nvPicPr>
              <p:cNvPr id="48" name="墨迹 47"/>
            </p:nvPicPr>
            <p:blipFill>
              <a:blip/>
            </p:blipFill>
            <p:spPr>
              <a:xfrm>
                <a:off x="8975884" y="3918857"/>
                <a:ext cx="102332" cy="6214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9" name="墨迹 48"/>
              <p14:cNvContentPartPr/>
              <p14:nvPr/>
            </p14:nvContentPartPr>
            <p14:xfrm>
              <a:off x="9070906" y="3655650"/>
              <a:ext cx="321611" cy="448731"/>
            </p14:xfrm>
          </p:contentPart>
        </mc:Choice>
        <mc:Fallback xmlns="">
          <p:pic>
            <p:nvPicPr>
              <p:cNvPr id="49" name="墨迹 48"/>
            </p:nvPicPr>
            <p:blipFill>
              <a:blip/>
            </p:blipFill>
            <p:spPr>
              <a:xfrm>
                <a:off x="9070906" y="3655650"/>
                <a:ext cx="321611" cy="448731"/>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9429064" y="3808273"/>
              <a:ext cx="193698" cy="209286"/>
            </p14:xfrm>
          </p:contentPart>
        </mc:Choice>
        <mc:Fallback xmlns="">
          <p:pic>
            <p:nvPicPr>
              <p:cNvPr id="50" name="墨迹 49"/>
            </p:nvPicPr>
            <p:blipFill>
              <a:blip/>
            </p:blipFill>
            <p:spPr>
              <a:xfrm>
                <a:off x="9429064" y="3808273"/>
                <a:ext cx="193698" cy="209286"/>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9706820" y="3630060"/>
              <a:ext cx="522618" cy="410119"/>
            </p14:xfrm>
          </p:contentPart>
        </mc:Choice>
        <mc:Fallback xmlns="">
          <p:pic>
            <p:nvPicPr>
              <p:cNvPr id="51" name="墨迹 50"/>
            </p:nvPicPr>
            <p:blipFill>
              <a:blip/>
            </p:blipFill>
            <p:spPr>
              <a:xfrm>
                <a:off x="9706820" y="3630060"/>
                <a:ext cx="522618" cy="41011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2" name="墨迹 51"/>
              <p14:cNvContentPartPr/>
              <p14:nvPr/>
            </p14:nvContentPartPr>
            <p14:xfrm>
              <a:off x="10393899" y="3794564"/>
              <a:ext cx="70010" cy="40016"/>
            </p14:xfrm>
          </p:contentPart>
        </mc:Choice>
        <mc:Fallback xmlns="">
          <p:pic>
            <p:nvPicPr>
              <p:cNvPr id="52" name="墨迹 51"/>
            </p:nvPicPr>
            <p:blipFill>
              <a:blip/>
            </p:blipFill>
            <p:spPr>
              <a:xfrm>
                <a:off x="10393899" y="3794564"/>
                <a:ext cx="70010" cy="4001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3" name="墨迹 52"/>
              <p14:cNvContentPartPr/>
              <p14:nvPr/>
            </p14:nvContentPartPr>
            <p14:xfrm>
              <a:off x="10342733" y="3670273"/>
              <a:ext cx="32892" cy="87735"/>
            </p14:xfrm>
          </p:contentPart>
        </mc:Choice>
        <mc:Fallback xmlns="">
          <p:pic>
            <p:nvPicPr>
              <p:cNvPr id="53" name="墨迹 52"/>
            </p:nvPicPr>
            <p:blipFill>
              <a:blip/>
            </p:blipFill>
            <p:spPr>
              <a:xfrm>
                <a:off x="10342733" y="3670273"/>
                <a:ext cx="32892" cy="8773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4" name="墨迹 53"/>
              <p14:cNvContentPartPr/>
              <p14:nvPr/>
            </p14:nvContentPartPr>
            <p14:xfrm>
              <a:off x="10591251" y="3633716"/>
              <a:ext cx="238011" cy="267777"/>
            </p14:xfrm>
          </p:contentPart>
        </mc:Choice>
        <mc:Fallback xmlns="">
          <p:pic>
            <p:nvPicPr>
              <p:cNvPr id="54" name="墨迹 53"/>
            </p:nvPicPr>
            <p:blipFill>
              <a:blip/>
            </p:blipFill>
            <p:spPr>
              <a:xfrm>
                <a:off x="10591251" y="3633716"/>
                <a:ext cx="238011" cy="26777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5" name="墨迹 54"/>
              <p14:cNvContentPartPr/>
              <p14:nvPr/>
            </p14:nvContentPartPr>
            <p14:xfrm>
              <a:off x="2002762" y="2048078"/>
              <a:ext cx="62130" cy="378359"/>
            </p14:xfrm>
          </p:contentPart>
        </mc:Choice>
        <mc:Fallback xmlns="">
          <p:pic>
            <p:nvPicPr>
              <p:cNvPr id="55" name="墨迹 54"/>
            </p:nvPicPr>
            <p:blipFill>
              <a:blip/>
            </p:blipFill>
            <p:spPr>
              <a:xfrm>
                <a:off x="2002762" y="2048078"/>
                <a:ext cx="62130" cy="378359"/>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6" name="墨迹 55"/>
              <p14:cNvContentPartPr/>
              <p14:nvPr/>
            </p14:nvContentPartPr>
            <p14:xfrm>
              <a:off x="2017381" y="2083720"/>
              <a:ext cx="168115" cy="204717"/>
            </p14:xfrm>
          </p:contentPart>
        </mc:Choice>
        <mc:Fallback xmlns="">
          <p:pic>
            <p:nvPicPr>
              <p:cNvPr id="56" name="墨迹 55"/>
            </p:nvPicPr>
            <p:blipFill>
              <a:blip/>
            </p:blipFill>
            <p:spPr>
              <a:xfrm>
                <a:off x="2017381" y="2083720"/>
                <a:ext cx="168115" cy="20471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7" name="墨迹 56"/>
              <p14:cNvContentPartPr/>
              <p14:nvPr/>
            </p14:nvContentPartPr>
            <p14:xfrm>
              <a:off x="2265899" y="2149522"/>
              <a:ext cx="54820" cy="219339"/>
            </p14:xfrm>
          </p:contentPart>
        </mc:Choice>
        <mc:Fallback xmlns="">
          <p:pic>
            <p:nvPicPr>
              <p:cNvPr id="57" name="墨迹 56"/>
            </p:nvPicPr>
            <p:blipFill>
              <a:blip/>
            </p:blipFill>
            <p:spPr>
              <a:xfrm>
                <a:off x="2265899" y="2149522"/>
                <a:ext cx="54820" cy="219339"/>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8" name="墨迹 57"/>
              <p14:cNvContentPartPr/>
              <p14:nvPr/>
            </p14:nvContentPartPr>
            <p14:xfrm>
              <a:off x="2368230" y="2091032"/>
              <a:ext cx="116949" cy="226650"/>
            </p14:xfrm>
          </p:contentPart>
        </mc:Choice>
        <mc:Fallback xmlns="">
          <p:pic>
            <p:nvPicPr>
              <p:cNvPr id="58" name="墨迹 57"/>
            </p:nvPicPr>
            <p:blipFill>
              <a:blip/>
            </p:blipFill>
            <p:spPr>
              <a:xfrm>
                <a:off x="2368230" y="2091032"/>
                <a:ext cx="116949" cy="2266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9" name="墨迹 58"/>
              <p14:cNvContentPartPr/>
              <p14:nvPr/>
            </p14:nvContentPartPr>
            <p14:xfrm>
              <a:off x="2565582" y="2134899"/>
              <a:ext cx="29238" cy="131604"/>
            </p14:xfrm>
          </p:contentPart>
        </mc:Choice>
        <mc:Fallback xmlns="">
          <p:pic>
            <p:nvPicPr>
              <p:cNvPr id="59" name="墨迹 58"/>
            </p:nvPicPr>
            <p:blipFill>
              <a:blip/>
            </p:blipFill>
            <p:spPr>
              <a:xfrm>
                <a:off x="2565582" y="2134899"/>
                <a:ext cx="29238" cy="131604"/>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60" name="墨迹 59"/>
              <p14:cNvContentPartPr/>
              <p14:nvPr/>
            </p14:nvContentPartPr>
            <p14:xfrm>
              <a:off x="2675223" y="2054475"/>
              <a:ext cx="99589" cy="372876"/>
            </p14:xfrm>
          </p:contentPart>
        </mc:Choice>
        <mc:Fallback xmlns="">
          <p:pic>
            <p:nvPicPr>
              <p:cNvPr id="60" name="墨迹 59"/>
            </p:nvPicPr>
            <p:blipFill>
              <a:blip/>
            </p:blipFill>
            <p:spPr>
              <a:xfrm>
                <a:off x="2675223" y="2054475"/>
                <a:ext cx="99589" cy="37287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1" name="墨迹 60"/>
              <p14:cNvContentPartPr/>
              <p14:nvPr/>
            </p14:nvContentPartPr>
            <p14:xfrm>
              <a:off x="2010071" y="2485842"/>
              <a:ext cx="204662" cy="261379"/>
            </p14:xfrm>
          </p:contentPart>
        </mc:Choice>
        <mc:Fallback xmlns="">
          <p:pic>
            <p:nvPicPr>
              <p:cNvPr id="61" name="墨迹 60"/>
            </p:nvPicPr>
            <p:blipFill>
              <a:blip/>
            </p:blipFill>
            <p:spPr>
              <a:xfrm>
                <a:off x="2010071" y="2485842"/>
                <a:ext cx="204662" cy="261379"/>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62" name="墨迹 61"/>
              <p14:cNvContentPartPr/>
              <p14:nvPr/>
            </p14:nvContentPartPr>
            <p14:xfrm>
              <a:off x="2331683" y="2500464"/>
              <a:ext cx="32892" cy="266863"/>
            </p14:xfrm>
          </p:contentPart>
        </mc:Choice>
        <mc:Fallback xmlns="">
          <p:pic>
            <p:nvPicPr>
              <p:cNvPr id="62" name="墨迹 61"/>
            </p:nvPicPr>
            <p:blipFill>
              <a:blip/>
            </p:blipFill>
            <p:spPr>
              <a:xfrm>
                <a:off x="2331683" y="2500464"/>
                <a:ext cx="32892" cy="26686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63" name="墨迹 62"/>
              <p14:cNvContentPartPr/>
              <p14:nvPr/>
            </p14:nvContentPartPr>
            <p14:xfrm>
              <a:off x="2428532" y="2488812"/>
              <a:ext cx="129741" cy="234647"/>
            </p14:xfrm>
          </p:contentPart>
        </mc:Choice>
        <mc:Fallback xmlns="">
          <p:pic>
            <p:nvPicPr>
              <p:cNvPr id="63" name="墨迹 62"/>
            </p:nvPicPr>
            <p:blipFill>
              <a:blip/>
            </p:blipFill>
            <p:spPr>
              <a:xfrm>
                <a:off x="2428532" y="2488812"/>
                <a:ext cx="129741" cy="234647"/>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64" name="墨迹 63"/>
              <p14:cNvContentPartPr/>
              <p14:nvPr/>
            </p14:nvContentPartPr>
            <p14:xfrm>
              <a:off x="2609438" y="2507776"/>
              <a:ext cx="95022" cy="141656"/>
            </p14:xfrm>
          </p:contentPart>
        </mc:Choice>
        <mc:Fallback xmlns="">
          <p:pic>
            <p:nvPicPr>
              <p:cNvPr id="64" name="墨迹 63"/>
            </p:nvPicPr>
            <p:blipFill>
              <a:blip/>
            </p:blipFill>
            <p:spPr>
              <a:xfrm>
                <a:off x="2609438" y="2507776"/>
                <a:ext cx="95022" cy="14165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65" name="墨迹 64"/>
              <p14:cNvContentPartPr/>
              <p14:nvPr/>
            </p14:nvContentPartPr>
            <p14:xfrm>
              <a:off x="2770244" y="2405417"/>
              <a:ext cx="102331" cy="361910"/>
            </p14:xfrm>
          </p:contentPart>
        </mc:Choice>
        <mc:Fallback xmlns="">
          <p:pic>
            <p:nvPicPr>
              <p:cNvPr id="65" name="墨迹 64"/>
            </p:nvPicPr>
            <p:blipFill>
              <a:blip/>
            </p:blipFill>
            <p:spPr>
              <a:xfrm>
                <a:off x="2770244" y="2405417"/>
                <a:ext cx="102331" cy="36191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66" name="墨迹 65"/>
              <p14:cNvContentPartPr/>
              <p14:nvPr/>
            </p14:nvContentPartPr>
            <p14:xfrm>
              <a:off x="4592100" y="1822341"/>
              <a:ext cx="27410" cy="241730"/>
            </p14:xfrm>
          </p:contentPart>
        </mc:Choice>
        <mc:Fallback xmlns="">
          <p:pic>
            <p:nvPicPr>
              <p:cNvPr id="66" name="墨迹 65"/>
            </p:nvPicPr>
            <p:blipFill>
              <a:blip/>
            </p:blipFill>
            <p:spPr>
              <a:xfrm>
                <a:off x="4592100" y="1822341"/>
                <a:ext cx="27410" cy="24173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67" name="墨迹 66"/>
              <p14:cNvContentPartPr/>
              <p14:nvPr/>
            </p14:nvContentPartPr>
            <p14:xfrm>
              <a:off x="4597582" y="1791268"/>
              <a:ext cx="116950" cy="136173"/>
            </p14:xfrm>
          </p:contentPart>
        </mc:Choice>
        <mc:Fallback xmlns="">
          <p:pic>
            <p:nvPicPr>
              <p:cNvPr id="67" name="墨迹 66"/>
            </p:nvPicPr>
            <p:blipFill>
              <a:blip/>
            </p:blipFill>
            <p:spPr>
              <a:xfrm>
                <a:off x="4597582" y="1791268"/>
                <a:ext cx="116950" cy="13617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8" name="墨迹 67"/>
              <p14:cNvContentPartPr/>
              <p14:nvPr/>
            </p14:nvContentPartPr>
            <p14:xfrm>
              <a:off x="4846100" y="1754712"/>
              <a:ext cx="65784" cy="259551"/>
            </p14:xfrm>
          </p:contentPart>
        </mc:Choice>
        <mc:Fallback xmlns="">
          <p:pic>
            <p:nvPicPr>
              <p:cNvPr id="68" name="墨迹 67"/>
            </p:nvPicPr>
            <p:blipFill>
              <a:blip/>
            </p:blipFill>
            <p:spPr>
              <a:xfrm>
                <a:off x="4846100" y="1754712"/>
                <a:ext cx="65784" cy="259551"/>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9" name="墨迹 68"/>
              <p14:cNvContentPartPr/>
              <p14:nvPr/>
            </p14:nvContentPartPr>
            <p14:xfrm>
              <a:off x="4948431" y="1725466"/>
              <a:ext cx="131569" cy="277830"/>
            </p14:xfrm>
          </p:contentPart>
        </mc:Choice>
        <mc:Fallback xmlns="">
          <p:pic>
            <p:nvPicPr>
              <p:cNvPr id="69" name="墨迹 68"/>
            </p:nvPicPr>
            <p:blipFill>
              <a:blip/>
            </p:blipFill>
            <p:spPr>
              <a:xfrm>
                <a:off x="4948431" y="1725466"/>
                <a:ext cx="131569" cy="27783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70" name="墨迹 69"/>
              <p14:cNvContentPartPr/>
              <p14:nvPr/>
            </p14:nvContentPartPr>
            <p14:xfrm>
              <a:off x="5123856" y="1762023"/>
              <a:ext cx="95021" cy="153537"/>
            </p14:xfrm>
          </p:contentPart>
        </mc:Choice>
        <mc:Fallback xmlns="">
          <p:pic>
            <p:nvPicPr>
              <p:cNvPr id="70" name="墨迹 69"/>
            </p:nvPicPr>
            <p:blipFill>
              <a:blip/>
            </p:blipFill>
            <p:spPr>
              <a:xfrm>
                <a:off x="5123856" y="1762023"/>
                <a:ext cx="95021" cy="153537"/>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1" name="墨迹 70"/>
              <p14:cNvContentPartPr/>
              <p14:nvPr/>
            </p14:nvContentPartPr>
            <p14:xfrm>
              <a:off x="5291970" y="1623108"/>
              <a:ext cx="58475" cy="372876"/>
            </p14:xfrm>
          </p:contentPart>
        </mc:Choice>
        <mc:Fallback xmlns="">
          <p:pic>
            <p:nvPicPr>
              <p:cNvPr id="71" name="墨迹 70"/>
            </p:nvPicPr>
            <p:blipFill>
              <a:blip/>
            </p:blipFill>
            <p:spPr>
              <a:xfrm>
                <a:off x="5291970" y="1623108"/>
                <a:ext cx="58475" cy="37287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72" name="墨迹 71"/>
              <p14:cNvContentPartPr/>
              <p14:nvPr/>
            </p14:nvContentPartPr>
            <p14:xfrm>
              <a:off x="4517179" y="2259191"/>
              <a:ext cx="164461" cy="212028"/>
            </p14:xfrm>
          </p:contentPart>
        </mc:Choice>
        <mc:Fallback xmlns="">
          <p:pic>
            <p:nvPicPr>
              <p:cNvPr id="72" name="墨迹 71"/>
            </p:nvPicPr>
            <p:blipFill>
              <a:blip/>
            </p:blipFill>
            <p:spPr>
              <a:xfrm>
                <a:off x="4517179" y="2259191"/>
                <a:ext cx="164461" cy="212028"/>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3" name="墨迹 72"/>
              <p14:cNvContentPartPr/>
              <p14:nvPr/>
            </p14:nvContentPartPr>
            <p14:xfrm>
              <a:off x="4775519" y="2274042"/>
              <a:ext cx="63272" cy="248356"/>
            </p14:xfrm>
          </p:contentPart>
        </mc:Choice>
        <mc:Fallback xmlns="">
          <p:pic>
            <p:nvPicPr>
              <p:cNvPr id="73" name="墨迹 72"/>
            </p:nvPicPr>
            <p:blipFill>
              <a:blip/>
            </p:blipFill>
            <p:spPr>
              <a:xfrm>
                <a:off x="4775519" y="2274042"/>
                <a:ext cx="63272" cy="248356"/>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74" name="墨迹 73"/>
              <p14:cNvContentPartPr/>
              <p14:nvPr/>
            </p14:nvContentPartPr>
            <p14:xfrm>
              <a:off x="4955740" y="2208012"/>
              <a:ext cx="102331" cy="219339"/>
            </p14:xfrm>
          </p:contentPart>
        </mc:Choice>
        <mc:Fallback xmlns="">
          <p:pic>
            <p:nvPicPr>
              <p:cNvPr id="74" name="墨迹 73"/>
            </p:nvPicPr>
            <p:blipFill>
              <a:blip/>
            </p:blipFill>
            <p:spPr>
              <a:xfrm>
                <a:off x="4955740" y="2208012"/>
                <a:ext cx="102331" cy="21933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5" name="墨迹 74"/>
              <p14:cNvContentPartPr/>
              <p14:nvPr/>
            </p14:nvContentPartPr>
            <p14:xfrm>
              <a:off x="5145784" y="2215324"/>
              <a:ext cx="14618" cy="153537"/>
            </p14:xfrm>
          </p:contentPart>
        </mc:Choice>
        <mc:Fallback xmlns="">
          <p:pic>
            <p:nvPicPr>
              <p:cNvPr id="75" name="墨迹 74"/>
            </p:nvPicPr>
            <p:blipFill>
              <a:blip/>
            </p:blipFill>
            <p:spPr>
              <a:xfrm>
                <a:off x="5145784" y="2215324"/>
                <a:ext cx="14618" cy="15353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76" name="墨迹 75"/>
              <p14:cNvContentPartPr/>
              <p14:nvPr/>
            </p14:nvContentPartPr>
            <p14:xfrm>
              <a:off x="5248115" y="2083720"/>
              <a:ext cx="71266" cy="288797"/>
            </p14:xfrm>
          </p:contentPart>
        </mc:Choice>
        <mc:Fallback xmlns="">
          <p:pic>
            <p:nvPicPr>
              <p:cNvPr id="76" name="墨迹 75"/>
            </p:nvPicPr>
            <p:blipFill>
              <a:blip/>
            </p:blipFill>
            <p:spPr>
              <a:xfrm>
                <a:off x="5248115" y="2083720"/>
                <a:ext cx="71266" cy="288797"/>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墨迹 76"/>
              <p14:cNvContentPartPr/>
              <p14:nvPr/>
            </p14:nvContentPartPr>
            <p14:xfrm>
              <a:off x="2075856" y="3392443"/>
              <a:ext cx="40201" cy="237617"/>
            </p14:xfrm>
          </p:contentPart>
        </mc:Choice>
        <mc:Fallback xmlns="">
          <p:pic>
            <p:nvPicPr>
              <p:cNvPr id="77" name="墨迹 76"/>
            </p:nvPicPr>
            <p:blipFill>
              <a:blip/>
            </p:blipFill>
            <p:spPr>
              <a:xfrm>
                <a:off x="2075856" y="3392443"/>
                <a:ext cx="40201" cy="237617"/>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78" name="墨迹 77"/>
              <p14:cNvContentPartPr/>
              <p14:nvPr/>
            </p14:nvContentPartPr>
            <p14:xfrm>
              <a:off x="2075856" y="3399754"/>
              <a:ext cx="116949" cy="148968"/>
            </p14:xfrm>
          </p:contentPart>
        </mc:Choice>
        <mc:Fallback xmlns="">
          <p:pic>
            <p:nvPicPr>
              <p:cNvPr id="78" name="墨迹 77"/>
            </p:nvPicPr>
            <p:blipFill>
              <a:blip/>
            </p:blipFill>
            <p:spPr>
              <a:xfrm>
                <a:off x="2075856" y="3399754"/>
                <a:ext cx="116949" cy="148968"/>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9" name="墨迹 78"/>
              <p14:cNvContentPartPr/>
              <p14:nvPr/>
            </p14:nvContentPartPr>
            <p14:xfrm>
              <a:off x="2312268" y="3424201"/>
              <a:ext cx="107127" cy="271661"/>
            </p14:xfrm>
          </p:contentPart>
        </mc:Choice>
        <mc:Fallback xmlns="">
          <p:pic>
            <p:nvPicPr>
              <p:cNvPr id="79" name="墨迹 78"/>
            </p:nvPicPr>
            <p:blipFill>
              <a:blip/>
            </p:blipFill>
            <p:spPr>
              <a:xfrm>
                <a:off x="2312268" y="3424201"/>
                <a:ext cx="107127" cy="27166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80" name="墨迹 79"/>
              <p14:cNvContentPartPr/>
              <p14:nvPr/>
            </p14:nvContentPartPr>
            <p14:xfrm>
              <a:off x="2499798" y="3392443"/>
              <a:ext cx="146187" cy="226650"/>
            </p14:xfrm>
          </p:contentPart>
        </mc:Choice>
        <mc:Fallback xmlns="">
          <p:pic>
            <p:nvPicPr>
              <p:cNvPr id="80" name="墨迹 79"/>
            </p:nvPicPr>
            <p:blipFill>
              <a:blip/>
            </p:blipFill>
            <p:spPr>
              <a:xfrm>
                <a:off x="2499798" y="3392443"/>
                <a:ext cx="146187" cy="2266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1" name="墨迹 80"/>
              <p14:cNvContentPartPr/>
              <p14:nvPr/>
            </p14:nvContentPartPr>
            <p14:xfrm>
              <a:off x="2711769" y="3436311"/>
              <a:ext cx="14619" cy="102358"/>
            </p14:xfrm>
          </p:contentPart>
        </mc:Choice>
        <mc:Fallback xmlns="">
          <p:pic>
            <p:nvPicPr>
              <p:cNvPr id="81" name="墨迹 80"/>
            </p:nvPicPr>
            <p:blipFill>
              <a:blip/>
            </p:blipFill>
            <p:spPr>
              <a:xfrm>
                <a:off x="2711769" y="3436311"/>
                <a:ext cx="14619" cy="102358"/>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82" name="墨迹 81"/>
              <p14:cNvContentPartPr/>
              <p14:nvPr/>
            </p14:nvContentPartPr>
            <p14:xfrm>
              <a:off x="2828719" y="3326641"/>
              <a:ext cx="65784" cy="237618"/>
            </p14:xfrm>
          </p:contentPart>
        </mc:Choice>
        <mc:Fallback xmlns="">
          <p:pic>
            <p:nvPicPr>
              <p:cNvPr id="82" name="墨迹 81"/>
            </p:nvPicPr>
            <p:blipFill>
              <a:blip/>
            </p:blipFill>
            <p:spPr>
              <a:xfrm>
                <a:off x="2828719" y="3326641"/>
                <a:ext cx="65784" cy="237618"/>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3" name="墨迹 82"/>
              <p14:cNvContentPartPr/>
              <p14:nvPr/>
            </p14:nvContentPartPr>
            <p14:xfrm>
              <a:off x="2083165" y="3809187"/>
              <a:ext cx="135223" cy="219111"/>
            </p14:xfrm>
          </p:contentPart>
        </mc:Choice>
        <mc:Fallback xmlns="">
          <p:pic>
            <p:nvPicPr>
              <p:cNvPr id="83" name="墨迹 82"/>
            </p:nvPicPr>
            <p:blipFill>
              <a:blip/>
            </p:blipFill>
            <p:spPr>
              <a:xfrm>
                <a:off x="2083165" y="3809187"/>
                <a:ext cx="135223" cy="219111"/>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84" name="墨迹 83"/>
              <p14:cNvContentPartPr/>
              <p14:nvPr/>
            </p14:nvContentPartPr>
            <p14:xfrm>
              <a:off x="2404776" y="3824038"/>
              <a:ext cx="80403" cy="267777"/>
            </p14:xfrm>
          </p:contentPart>
        </mc:Choice>
        <mc:Fallback xmlns="">
          <p:pic>
            <p:nvPicPr>
              <p:cNvPr id="84" name="墨迹 83"/>
            </p:nvPicPr>
            <p:blipFill>
              <a:blip/>
            </p:blipFill>
            <p:spPr>
              <a:xfrm>
                <a:off x="2404776" y="3824038"/>
                <a:ext cx="80403" cy="26777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2529036" y="3805532"/>
              <a:ext cx="150526" cy="255895"/>
            </p14:xfrm>
          </p:contentPart>
        </mc:Choice>
        <mc:Fallback xmlns="">
          <p:pic>
            <p:nvPicPr>
              <p:cNvPr id="85" name="墨迹 84"/>
            </p:nvPicPr>
            <p:blipFill>
              <a:blip/>
            </p:blipFill>
            <p:spPr>
              <a:xfrm>
                <a:off x="2529036" y="3805532"/>
                <a:ext cx="150526" cy="25589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86" name="墨迹 85"/>
              <p14:cNvContentPartPr/>
              <p14:nvPr/>
            </p14:nvContentPartPr>
            <p14:xfrm>
              <a:off x="2726388" y="3809187"/>
              <a:ext cx="113980" cy="230306"/>
            </p14:xfrm>
          </p:contentPart>
        </mc:Choice>
        <mc:Fallback xmlns="">
          <p:pic>
            <p:nvPicPr>
              <p:cNvPr id="86" name="墨迹 85"/>
            </p:nvPicPr>
            <p:blipFill>
              <a:blip/>
            </p:blipFill>
            <p:spPr>
              <a:xfrm>
                <a:off x="2726388" y="3809187"/>
                <a:ext cx="113980" cy="230306"/>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7" name="墨迹 86"/>
              <p14:cNvContentPartPr/>
              <p14:nvPr/>
            </p14:nvContentPartPr>
            <p14:xfrm>
              <a:off x="2879884" y="3684895"/>
              <a:ext cx="124260" cy="343631"/>
            </p14:xfrm>
          </p:contentPart>
        </mc:Choice>
        <mc:Fallback xmlns="">
          <p:pic>
            <p:nvPicPr>
              <p:cNvPr id="87" name="墨迹 86"/>
            </p:nvPicPr>
            <p:blipFill>
              <a:blip/>
            </p:blipFill>
            <p:spPr>
              <a:xfrm>
                <a:off x="2879884" y="3684895"/>
                <a:ext cx="124260" cy="343631"/>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88" name="墨迹 87"/>
              <p14:cNvContentPartPr/>
              <p14:nvPr/>
            </p14:nvContentPartPr>
            <p14:xfrm>
              <a:off x="4524489" y="3232280"/>
              <a:ext cx="7309" cy="290852"/>
            </p14:xfrm>
          </p:contentPart>
        </mc:Choice>
        <mc:Fallback xmlns="">
          <p:pic>
            <p:nvPicPr>
              <p:cNvPr id="88" name="墨迹 87"/>
            </p:nvPicPr>
            <p:blipFill>
              <a:blip/>
            </p:blipFill>
            <p:spPr>
              <a:xfrm>
                <a:off x="4524489" y="3232280"/>
                <a:ext cx="7309" cy="290852"/>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9" name="墨迹 88"/>
              <p14:cNvContentPartPr/>
              <p14:nvPr/>
            </p14:nvContentPartPr>
            <p14:xfrm>
              <a:off x="4509870" y="3187726"/>
              <a:ext cx="113295" cy="146227"/>
            </p14:xfrm>
          </p:contentPart>
        </mc:Choice>
        <mc:Fallback xmlns="">
          <p:pic>
            <p:nvPicPr>
              <p:cNvPr id="89" name="墨迹 88"/>
            </p:nvPicPr>
            <p:blipFill>
              <a:blip/>
            </p:blipFill>
            <p:spPr>
              <a:xfrm>
                <a:off x="4509870" y="3187726"/>
                <a:ext cx="113295" cy="146227"/>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90" name="墨迹 89"/>
              <p14:cNvContentPartPr/>
              <p14:nvPr/>
            </p14:nvContentPartPr>
            <p14:xfrm>
              <a:off x="4723669" y="3158481"/>
              <a:ext cx="49338" cy="226651"/>
            </p14:xfrm>
          </p:contentPart>
        </mc:Choice>
        <mc:Fallback xmlns="">
          <p:pic>
            <p:nvPicPr>
              <p:cNvPr id="90" name="墨迹 89"/>
            </p:nvPicPr>
            <p:blipFill>
              <a:blip/>
            </p:blipFill>
            <p:spPr>
              <a:xfrm>
                <a:off x="4723669" y="3158481"/>
                <a:ext cx="49338" cy="226651"/>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1" name="墨迹 90"/>
              <p14:cNvContentPartPr/>
              <p14:nvPr/>
            </p14:nvContentPartPr>
            <p14:xfrm>
              <a:off x="4831482" y="3114613"/>
              <a:ext cx="160805" cy="303419"/>
            </p14:xfrm>
          </p:contentPart>
        </mc:Choice>
        <mc:Fallback xmlns="">
          <p:pic>
            <p:nvPicPr>
              <p:cNvPr id="91" name="墨迹 90"/>
            </p:nvPicPr>
            <p:blipFill>
              <a:blip/>
            </p:blipFill>
            <p:spPr>
              <a:xfrm>
                <a:off x="4831482" y="3114613"/>
                <a:ext cx="160805" cy="303419"/>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92" name="墨迹 91"/>
              <p14:cNvContentPartPr/>
              <p14:nvPr/>
            </p14:nvContentPartPr>
            <p14:xfrm>
              <a:off x="5050762" y="3099991"/>
              <a:ext cx="84743" cy="237617"/>
            </p14:xfrm>
          </p:contentPart>
        </mc:Choice>
        <mc:Fallback xmlns="">
          <p:pic>
            <p:nvPicPr>
              <p:cNvPr id="92" name="墨迹 91"/>
            </p:nvPicPr>
            <p:blipFill>
              <a:blip/>
            </p:blipFill>
            <p:spPr>
              <a:xfrm>
                <a:off x="5050762" y="3099991"/>
                <a:ext cx="84743" cy="237617"/>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5233496" y="3026878"/>
              <a:ext cx="87712" cy="197405"/>
            </p14:xfrm>
          </p:contentPart>
        </mc:Choice>
        <mc:Fallback xmlns="">
          <p:pic>
            <p:nvPicPr>
              <p:cNvPr id="93" name="墨迹 92"/>
            </p:nvPicPr>
            <p:blipFill>
              <a:blip/>
            </p:blipFill>
            <p:spPr>
              <a:xfrm>
                <a:off x="5233496" y="3026878"/>
                <a:ext cx="87712" cy="19740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94" name="墨迹 93"/>
              <p14:cNvContentPartPr/>
              <p14:nvPr/>
            </p14:nvContentPartPr>
            <p14:xfrm>
              <a:off x="4553726" y="3582537"/>
              <a:ext cx="179079" cy="315528"/>
            </p14:xfrm>
          </p:contentPart>
        </mc:Choice>
        <mc:Fallback xmlns="">
          <p:pic>
            <p:nvPicPr>
              <p:cNvPr id="94" name="墨迹 93"/>
            </p:nvPicPr>
            <p:blipFill>
              <a:blip/>
            </p:blipFill>
            <p:spPr>
              <a:xfrm>
                <a:off x="4553726" y="3582537"/>
                <a:ext cx="179079" cy="31552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5" name="墨迹 94"/>
              <p14:cNvContentPartPr/>
              <p14:nvPr/>
            </p14:nvContentPartPr>
            <p14:xfrm>
              <a:off x="4884474" y="3575226"/>
              <a:ext cx="71266" cy="376532"/>
            </p14:xfrm>
          </p:contentPart>
        </mc:Choice>
        <mc:Fallback xmlns="">
          <p:pic>
            <p:nvPicPr>
              <p:cNvPr id="95" name="墨迹 94"/>
            </p:nvPicPr>
            <p:blipFill>
              <a:blip/>
            </p:blipFill>
            <p:spPr>
              <a:xfrm>
                <a:off x="4884474" y="3575226"/>
                <a:ext cx="71266" cy="376532"/>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96" name="墨迹 95"/>
              <p14:cNvContentPartPr/>
              <p14:nvPr/>
            </p14:nvContentPartPr>
            <p14:xfrm>
              <a:off x="5058072" y="3541182"/>
              <a:ext cx="124259" cy="311873"/>
            </p14:xfrm>
          </p:contentPart>
        </mc:Choice>
        <mc:Fallback xmlns="">
          <p:pic>
            <p:nvPicPr>
              <p:cNvPr id="96" name="墨迹 95"/>
            </p:nvPicPr>
            <p:blipFill>
              <a:blip/>
            </p:blipFill>
            <p:spPr>
              <a:xfrm>
                <a:off x="5058072" y="3541182"/>
                <a:ext cx="124259" cy="31187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7" name="墨迹 96"/>
              <p14:cNvContentPartPr/>
              <p14:nvPr/>
            </p14:nvContentPartPr>
            <p14:xfrm>
              <a:off x="5270042" y="3524960"/>
              <a:ext cx="14619" cy="291539"/>
            </p14:xfrm>
          </p:contentPart>
        </mc:Choice>
        <mc:Fallback xmlns="">
          <p:pic>
            <p:nvPicPr>
              <p:cNvPr id="97" name="墨迹 96"/>
            </p:nvPicPr>
            <p:blipFill>
              <a:blip/>
            </p:blipFill>
            <p:spPr>
              <a:xfrm>
                <a:off x="5270042" y="3524960"/>
                <a:ext cx="14619" cy="291539"/>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98" name="墨迹 97"/>
              <p14:cNvContentPartPr/>
              <p14:nvPr/>
            </p14:nvContentPartPr>
            <p14:xfrm>
              <a:off x="5430848" y="3492060"/>
              <a:ext cx="73093" cy="306160"/>
            </p14:xfrm>
          </p:contentPart>
        </mc:Choice>
        <mc:Fallback xmlns="">
          <p:pic>
            <p:nvPicPr>
              <p:cNvPr id="98" name="墨迹 97"/>
            </p:nvPicPr>
            <p:blipFill>
              <a:blip/>
            </p:blipFill>
            <p:spPr>
              <a:xfrm>
                <a:off x="5430848" y="3492060"/>
                <a:ext cx="73093" cy="3061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 name="文本框 3"/>
          <p:cNvSpPr txBox="1"/>
          <p:nvPr/>
        </p:nvSpPr>
        <p:spPr>
          <a:xfrm>
            <a:off x="861060" y="923925"/>
            <a:ext cx="1758950" cy="922020"/>
          </a:xfrm>
          <a:prstGeom prst="rect">
            <a:avLst/>
          </a:prstGeom>
          <a:noFill/>
        </p:spPr>
        <p:txBody>
          <a:bodyPr wrap="none" rtlCol="0">
            <a:spAutoFit/>
            <a:scene3d>
              <a:camera prst="orthographicFront"/>
              <a:lightRig rig="threePt" dir="t"/>
            </a:scene3d>
            <a:sp3d contourW="12700"/>
          </a:bodyPr>
          <a:p>
            <a:pPr algn="ctr"/>
            <a:r>
              <a:rPr lang="zh-CN" altLang="en-US" sz="5400" b="1" smtClean="0">
                <a:solidFill>
                  <a:schemeClr val="bg1"/>
                </a:solidFill>
                <a:latin typeface="+mj-ea"/>
                <a:ea typeface="+mj-ea"/>
                <a:cs typeface="微软雅黑" charset="-122"/>
              </a:rPr>
              <a:t>目 录</a:t>
            </a:r>
            <a:endParaRPr lang="zh-CN" altLang="en-US" sz="5400" b="1" dirty="0" smtClean="0">
              <a:solidFill>
                <a:schemeClr val="bg1"/>
              </a:solidFill>
              <a:latin typeface="+mj-ea"/>
              <a:ea typeface="+mj-ea"/>
              <a:cs typeface="微软雅黑" charset="-122"/>
            </a:endParaRPr>
          </a:p>
        </p:txBody>
      </p:sp>
      <p:sp>
        <p:nvSpPr>
          <p:cNvPr id="5" name="文本框 4"/>
          <p:cNvSpPr txBox="1"/>
          <p:nvPr/>
        </p:nvSpPr>
        <p:spPr>
          <a:xfrm>
            <a:off x="861060" y="463550"/>
            <a:ext cx="2661920" cy="460375"/>
          </a:xfrm>
          <a:prstGeom prst="rect">
            <a:avLst/>
          </a:prstGeom>
          <a:noFill/>
        </p:spPr>
        <p:txBody>
          <a:bodyPr wrap="square" rtlCol="0">
            <a:spAutoFit/>
            <a:scene3d>
              <a:camera prst="orthographicFront"/>
              <a:lightRig rig="threePt" dir="t"/>
            </a:scene3d>
            <a:sp3d contourW="12700"/>
          </a:bodyPr>
          <a:p>
            <a:pPr algn="dist"/>
            <a:r>
              <a:rPr lang="en-US" altLang="zh-CN" sz="2400" i="1" smtClean="0">
                <a:solidFill>
                  <a:schemeClr val="bg1"/>
                </a:solidFill>
              </a:rPr>
              <a:t>CONTENTS</a:t>
            </a:r>
            <a:endParaRPr lang="en-US" altLang="zh-CN" sz="2400" i="1" dirty="0" smtClean="0">
              <a:solidFill>
                <a:schemeClr val="bg1"/>
              </a:solidFill>
            </a:endParaRPr>
          </a:p>
        </p:txBody>
      </p:sp>
      <p:grpSp>
        <p:nvGrpSpPr>
          <p:cNvPr id="9" name="组合 8"/>
          <p:cNvGrpSpPr/>
          <p:nvPr/>
        </p:nvGrpSpPr>
        <p:grpSpPr>
          <a:xfrm>
            <a:off x="4052570" y="2557780"/>
            <a:ext cx="1947545" cy="882650"/>
            <a:chOff x="4517" y="6278"/>
            <a:chExt cx="3067" cy="1390"/>
          </a:xfrm>
        </p:grpSpPr>
        <p:sp>
          <p:nvSpPr>
            <p:cNvPr id="10250" name="Rectangle 17"/>
            <p:cNvSpPr/>
            <p:nvPr/>
          </p:nvSpPr>
          <p:spPr>
            <a:xfrm>
              <a:off x="5380"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2</a:t>
              </a:r>
              <a:endParaRPr lang="zh-CN" altLang="en-US" sz="2400" dirty="0">
                <a:solidFill>
                  <a:schemeClr val="bg1"/>
                </a:solidFill>
                <a:latin typeface="微软雅黑" charset="-122"/>
                <a:ea typeface="微软雅黑" charset="-122"/>
              </a:endParaRPr>
            </a:p>
          </p:txBody>
        </p:sp>
        <p:sp>
          <p:nvSpPr>
            <p:cNvPr id="9232" name="TextBox 58"/>
            <p:cNvSpPr txBox="1"/>
            <p:nvPr/>
          </p:nvSpPr>
          <p:spPr>
            <a:xfrm>
              <a:off x="4517"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重点知识</a:t>
              </a:r>
              <a:endParaRPr lang="zh-CN" altLang="en-US" sz="3000" b="1" dirty="0">
                <a:solidFill>
                  <a:schemeClr val="bg1"/>
                </a:solidFill>
                <a:latin typeface="微软雅黑" charset="-122"/>
                <a:ea typeface="微软雅黑" charset="-122"/>
              </a:endParaRPr>
            </a:p>
          </p:txBody>
        </p:sp>
      </p:grpSp>
      <p:grpSp>
        <p:nvGrpSpPr>
          <p:cNvPr id="8" name="组合 7"/>
          <p:cNvGrpSpPr/>
          <p:nvPr/>
        </p:nvGrpSpPr>
        <p:grpSpPr>
          <a:xfrm>
            <a:off x="685165" y="2557780"/>
            <a:ext cx="1947545" cy="882650"/>
            <a:chOff x="1079" y="6278"/>
            <a:chExt cx="3067" cy="1390"/>
          </a:xfrm>
        </p:grpSpPr>
        <p:sp>
          <p:nvSpPr>
            <p:cNvPr id="10249" name="Rectangle 14"/>
            <p:cNvSpPr/>
            <p:nvPr/>
          </p:nvSpPr>
          <p:spPr>
            <a:xfrm>
              <a:off x="194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1</a:t>
              </a:r>
              <a:endParaRPr lang="zh-CN" altLang="en-US" sz="2400" dirty="0">
                <a:solidFill>
                  <a:schemeClr val="bg1"/>
                </a:solidFill>
                <a:latin typeface="微软雅黑" charset="-122"/>
                <a:ea typeface="微软雅黑" charset="-122"/>
              </a:endParaRPr>
            </a:p>
          </p:txBody>
        </p:sp>
        <p:sp>
          <p:nvSpPr>
            <p:cNvPr id="9233" name="TextBox 59"/>
            <p:cNvSpPr txBox="1"/>
            <p:nvPr/>
          </p:nvSpPr>
          <p:spPr>
            <a:xfrm>
              <a:off x="1079"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回课</a:t>
              </a:r>
              <a:endParaRPr lang="zh-CN" altLang="en-US" sz="3000" b="1" dirty="0">
                <a:solidFill>
                  <a:schemeClr val="bg1"/>
                </a:solidFill>
                <a:latin typeface="微软雅黑" charset="-122"/>
                <a:ea typeface="微软雅黑" charset="-122"/>
              </a:endParaRPr>
            </a:p>
          </p:txBody>
        </p:sp>
      </p:grpSp>
      <p:grpSp>
        <p:nvGrpSpPr>
          <p:cNvPr id="11" name="组合 10"/>
          <p:cNvGrpSpPr/>
          <p:nvPr/>
        </p:nvGrpSpPr>
        <p:grpSpPr>
          <a:xfrm>
            <a:off x="7419975" y="2557780"/>
            <a:ext cx="2092325" cy="882650"/>
            <a:chOff x="7955" y="6278"/>
            <a:chExt cx="3295" cy="1390"/>
          </a:xfrm>
        </p:grpSpPr>
        <p:sp>
          <p:nvSpPr>
            <p:cNvPr id="10251" name="Rectangle 20"/>
            <p:cNvSpPr/>
            <p:nvPr/>
          </p:nvSpPr>
          <p:spPr>
            <a:xfrm>
              <a:off x="893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a:t>
              </a:r>
              <a:r>
                <a:rPr lang="en-US" altLang="zh-CN" sz="2400" dirty="0">
                  <a:solidFill>
                    <a:schemeClr val="bg1"/>
                  </a:solidFill>
                  <a:latin typeface="微软雅黑" charset="-122"/>
                  <a:ea typeface="微软雅黑" charset="-122"/>
                </a:rPr>
                <a:t>3</a:t>
              </a:r>
              <a:endParaRPr lang="en-US" altLang="zh-CN" sz="2400" dirty="0">
                <a:solidFill>
                  <a:schemeClr val="bg1"/>
                </a:solidFill>
                <a:latin typeface="微软雅黑" charset="-122"/>
                <a:ea typeface="微软雅黑" charset="-122"/>
              </a:endParaRPr>
            </a:p>
          </p:txBody>
        </p:sp>
        <p:sp>
          <p:nvSpPr>
            <p:cNvPr id="9234" name="TextBox 68"/>
            <p:cNvSpPr txBox="1"/>
            <p:nvPr/>
          </p:nvSpPr>
          <p:spPr>
            <a:xfrm>
              <a:off x="7955" y="6797"/>
              <a:ext cx="3295"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有关习题</a:t>
              </a:r>
              <a:endParaRPr lang="zh-CN" altLang="en-US" sz="3000" b="1" dirty="0">
                <a:solidFill>
                  <a:schemeClr val="bg1"/>
                </a:solidFill>
                <a:latin typeface="微软雅黑" charset="-122"/>
                <a:ea typeface="微软雅黑" charset="-122"/>
              </a:endParaRPr>
            </a:p>
          </p:txBody>
        </p:sp>
      </p:gr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4052570" y="4575175"/>
            <a:ext cx="1947545" cy="882650"/>
            <a:chOff x="4517" y="6278"/>
            <a:chExt cx="3067" cy="1390"/>
          </a:xfrm>
        </p:grpSpPr>
        <p:sp>
          <p:nvSpPr>
            <p:cNvPr id="3" name="Rectangle 17"/>
            <p:cNvSpPr/>
            <p:nvPr/>
          </p:nvSpPr>
          <p:spPr>
            <a:xfrm>
              <a:off x="5380"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charset="-122"/>
                  <a:ea typeface="微软雅黑" charset="-122"/>
                </a:rPr>
                <a:t>Part </a:t>
              </a:r>
              <a:r>
                <a:rPr lang="en-US" altLang="zh-CN" sz="2400" dirty="0">
                  <a:solidFill>
                    <a:schemeClr val="bg1"/>
                  </a:solidFill>
                  <a:latin typeface="微软雅黑" charset="-122"/>
                  <a:ea typeface="微软雅黑" charset="-122"/>
                </a:rPr>
                <a:t>4</a:t>
              </a:r>
              <a:endParaRPr lang="en-US" altLang="zh-CN" sz="2400" dirty="0">
                <a:solidFill>
                  <a:schemeClr val="bg1"/>
                </a:solidFill>
                <a:latin typeface="微软雅黑" charset="-122"/>
                <a:ea typeface="微软雅黑" charset="-122"/>
              </a:endParaRPr>
            </a:p>
          </p:txBody>
        </p:sp>
        <p:sp>
          <p:nvSpPr>
            <p:cNvPr id="6" name="TextBox 58"/>
            <p:cNvSpPr txBox="1"/>
            <p:nvPr/>
          </p:nvSpPr>
          <p:spPr>
            <a:xfrm>
              <a:off x="4517"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charset="-122"/>
                  <a:ea typeface="微软雅黑" charset="-122"/>
                </a:rPr>
                <a:t>总结</a:t>
              </a:r>
              <a:endParaRPr lang="zh-CN" altLang="en-US" sz="3000" b="1" dirty="0">
                <a:solidFill>
                  <a:schemeClr val="bg1"/>
                </a:solidFill>
                <a:latin typeface="微软雅黑" charset="-122"/>
                <a:ea typeface="微软雅黑"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1459230" y="548640"/>
            <a:ext cx="4416425" cy="5761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1459230" y="548640"/>
            <a:ext cx="4416425" cy="5761355"/>
          </a:xfrm>
          <a:prstGeom prst="rect">
            <a:avLst/>
          </a:prstGeom>
        </p:spPr>
      </p:pic>
      <mc:AlternateContent xmlns:mc="http://schemas.openxmlformats.org/markup-compatibility/2006" xmlns:p14="http://schemas.microsoft.com/office/powerpoint/2010/main">
        <mc:Choice Requires="p14">
          <p:contentPart r:id="rId3" p14:bwMode="auto">
            <p14:nvContentPartPr>
              <p14:cNvPr id="26" name="墨迹 25"/>
              <p14:cNvContentPartPr/>
              <p14:nvPr/>
            </p14:nvContentPartPr>
            <p14:xfrm>
              <a:off x="3716805" y="4239690"/>
              <a:ext cx="93195" cy="210888"/>
            </p14:xfrm>
          </p:contentPart>
        </mc:Choice>
        <mc:Fallback xmlns="">
          <p:pic>
            <p:nvPicPr>
              <p:cNvPr id="26" name="墨迹 25"/>
            </p:nvPicPr>
            <p:blipFill>
              <a:blip/>
            </p:blipFill>
            <p:spPr>
              <a:xfrm>
                <a:off x="3716805" y="4239690"/>
                <a:ext cx="93195" cy="21088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7" name="墨迹 26"/>
              <p14:cNvContentPartPr/>
              <p14:nvPr/>
            </p14:nvContentPartPr>
            <p14:xfrm>
              <a:off x="3303598" y="5283179"/>
              <a:ext cx="81546" cy="97228"/>
            </p14:xfrm>
          </p:contentPart>
        </mc:Choice>
        <mc:Fallback xmlns="">
          <p:pic>
            <p:nvPicPr>
              <p:cNvPr id="27" name="墨迹 26"/>
            </p:nvPicPr>
            <p:blipFill>
              <a:blip/>
            </p:blipFill>
            <p:spPr>
              <a:xfrm>
                <a:off x="3303598" y="5283179"/>
                <a:ext cx="81546" cy="9722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8" name="墨迹 27"/>
              <p14:cNvContentPartPr/>
              <p14:nvPr/>
            </p14:nvContentPartPr>
            <p14:xfrm>
              <a:off x="3464633" y="5209231"/>
              <a:ext cx="32892" cy="153203"/>
            </p14:xfrm>
          </p:contentPart>
        </mc:Choice>
        <mc:Fallback xmlns="">
          <p:pic>
            <p:nvPicPr>
              <p:cNvPr id="28" name="墨迹 27"/>
            </p:nvPicPr>
            <p:blipFill>
              <a:blip/>
            </p:blipFill>
            <p:spPr>
              <a:xfrm>
                <a:off x="3464633" y="5209231"/>
                <a:ext cx="32892" cy="15320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9" name="墨迹 28"/>
              <p14:cNvContentPartPr/>
              <p14:nvPr/>
            </p14:nvContentPartPr>
            <p14:xfrm>
              <a:off x="3570161" y="5174996"/>
              <a:ext cx="53450" cy="135571"/>
            </p14:xfrm>
          </p:contentPart>
        </mc:Choice>
        <mc:Fallback xmlns="">
          <p:pic>
            <p:nvPicPr>
              <p:cNvPr id="29" name="墨迹 28"/>
            </p:nvPicPr>
            <p:blipFill>
              <a:blip/>
            </p:blipFill>
            <p:spPr>
              <a:xfrm>
                <a:off x="3570161" y="5174996"/>
                <a:ext cx="53450" cy="13557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0" name="墨迹 29"/>
              <p14:cNvContentPartPr/>
              <p14:nvPr/>
            </p14:nvContentPartPr>
            <p14:xfrm>
              <a:off x="3678431" y="5225664"/>
              <a:ext cx="5482" cy="136941"/>
            </p14:xfrm>
          </p:contentPart>
        </mc:Choice>
        <mc:Fallback xmlns="">
          <p:pic>
            <p:nvPicPr>
              <p:cNvPr id="30" name="墨迹 29"/>
            </p:nvPicPr>
            <p:blipFill>
              <a:blip/>
            </p:blipFill>
            <p:spPr>
              <a:xfrm>
                <a:off x="3678431" y="5225664"/>
                <a:ext cx="5482" cy="13694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31" name="墨迹 30"/>
              <p14:cNvContentPartPr/>
              <p14:nvPr/>
            </p14:nvContentPartPr>
            <p14:xfrm>
              <a:off x="3700359" y="5187321"/>
              <a:ext cx="96792" cy="232799"/>
            </p14:xfrm>
          </p:contentPart>
        </mc:Choice>
        <mc:Fallback xmlns="">
          <p:pic>
            <p:nvPicPr>
              <p:cNvPr id="31" name="墨迹 30"/>
            </p:nvPicPr>
            <p:blipFill>
              <a:blip/>
            </p:blipFill>
            <p:spPr>
              <a:xfrm>
                <a:off x="3700359" y="5187321"/>
                <a:ext cx="96792" cy="23279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9" name="墨迹 58"/>
              <p14:cNvContentPartPr/>
              <p14:nvPr/>
            </p14:nvContentPartPr>
            <p14:xfrm>
              <a:off x="3318139" y="4850257"/>
              <a:ext cx="105100" cy="153623"/>
            </p14:xfrm>
          </p:contentPart>
        </mc:Choice>
        <mc:Fallback xmlns="">
          <p:pic>
            <p:nvPicPr>
              <p:cNvPr id="59" name="墨迹 58"/>
            </p:nvPicPr>
            <p:blipFill>
              <a:blip/>
            </p:blipFill>
            <p:spPr>
              <a:xfrm>
                <a:off x="3318139" y="4850257"/>
                <a:ext cx="105100" cy="153623"/>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0" name="墨迹 59"/>
              <p14:cNvContentPartPr/>
              <p14:nvPr/>
            </p14:nvContentPartPr>
            <p14:xfrm>
              <a:off x="3461335" y="4882885"/>
              <a:ext cx="59852" cy="114198"/>
            </p14:xfrm>
          </p:contentPart>
        </mc:Choice>
        <mc:Fallback xmlns="">
          <p:pic>
            <p:nvPicPr>
              <p:cNvPr id="60" name="墨迹 59"/>
            </p:nvPicPr>
            <p:blipFill>
              <a:blip/>
            </p:blipFill>
            <p:spPr>
              <a:xfrm>
                <a:off x="3461335" y="4882885"/>
                <a:ext cx="59852" cy="11419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61" name="墨迹 60"/>
              <p14:cNvContentPartPr/>
              <p14:nvPr/>
            </p14:nvContentPartPr>
            <p14:xfrm>
              <a:off x="3584466" y="4839381"/>
              <a:ext cx="56448" cy="149544"/>
            </p14:xfrm>
          </p:contentPart>
        </mc:Choice>
        <mc:Fallback xmlns="">
          <p:pic>
            <p:nvPicPr>
              <p:cNvPr id="61" name="墨迹 60"/>
            </p:nvPicPr>
            <p:blipFill>
              <a:blip/>
            </p:blipFill>
            <p:spPr>
              <a:xfrm>
                <a:off x="3584466" y="4839381"/>
                <a:ext cx="56448" cy="14954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62" name="墨迹 61"/>
              <p14:cNvContentPartPr/>
              <p14:nvPr/>
            </p14:nvContentPartPr>
            <p14:xfrm>
              <a:off x="3700788" y="4926389"/>
              <a:ext cx="89789" cy="88367"/>
            </p14:xfrm>
          </p:contentPart>
        </mc:Choice>
        <mc:Fallback xmlns="">
          <p:pic>
            <p:nvPicPr>
              <p:cNvPr id="62" name="墨迹 61"/>
            </p:nvPicPr>
            <p:blipFill>
              <a:blip/>
            </p:blipFill>
            <p:spPr>
              <a:xfrm>
                <a:off x="3700788" y="4926389"/>
                <a:ext cx="89789" cy="8836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3" name="墨迹 62"/>
              <p14:cNvContentPartPr/>
              <p14:nvPr/>
            </p14:nvContentPartPr>
            <p14:xfrm>
              <a:off x="3809635" y="4872009"/>
              <a:ext cx="52379" cy="187610"/>
            </p14:xfrm>
          </p:contentPart>
        </mc:Choice>
        <mc:Fallback xmlns="">
          <p:pic>
            <p:nvPicPr>
              <p:cNvPr id="63" name="墨迹 62"/>
            </p:nvPicPr>
            <p:blipFill>
              <a:blip/>
            </p:blipFill>
            <p:spPr>
              <a:xfrm>
                <a:off x="3809635" y="4872009"/>
                <a:ext cx="52379" cy="18761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69" name="墨迹 68"/>
              <p14:cNvContentPartPr/>
              <p14:nvPr/>
            </p14:nvContentPartPr>
            <p14:xfrm>
              <a:off x="3825953" y="5421246"/>
              <a:ext cx="95935" cy="187611"/>
            </p14:xfrm>
          </p:contentPart>
        </mc:Choice>
        <mc:Fallback xmlns="">
          <p:pic>
            <p:nvPicPr>
              <p:cNvPr id="69" name="墨迹 68"/>
            </p:nvPicPr>
            <p:blipFill>
              <a:blip/>
            </p:blipFill>
            <p:spPr>
              <a:xfrm>
                <a:off x="3825953" y="5421246"/>
                <a:ext cx="95935" cy="18761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9" name="墨迹 118"/>
              <p14:cNvContentPartPr/>
              <p14:nvPr/>
            </p14:nvContentPartPr>
            <p14:xfrm>
              <a:off x="2287927" y="3052283"/>
              <a:ext cx="198466" cy="359487"/>
            </p14:xfrm>
          </p:contentPart>
        </mc:Choice>
        <mc:Fallback xmlns="">
          <p:pic>
            <p:nvPicPr>
              <p:cNvPr id="119" name="墨迹 118"/>
            </p:nvPicPr>
            <p:blipFill>
              <a:blip/>
            </p:blipFill>
            <p:spPr>
              <a:xfrm>
                <a:off x="2287927" y="3052283"/>
                <a:ext cx="198466" cy="359487"/>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0" name="墨迹 119"/>
              <p14:cNvContentPartPr/>
              <p14:nvPr/>
            </p14:nvContentPartPr>
            <p14:xfrm>
              <a:off x="2549629" y="3337109"/>
              <a:ext cx="360" cy="157937"/>
            </p14:xfrm>
          </p:contentPart>
        </mc:Choice>
        <mc:Fallback xmlns="">
          <p:pic>
            <p:nvPicPr>
              <p:cNvPr id="120" name="墨迹 119"/>
            </p:nvPicPr>
            <p:blipFill>
              <a:blip/>
            </p:blipFill>
            <p:spPr>
              <a:xfrm>
                <a:off x="2549629" y="3337109"/>
                <a:ext cx="360" cy="15793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1" name="墨迹 120"/>
              <p14:cNvContentPartPr/>
              <p14:nvPr/>
            </p14:nvContentPartPr>
            <p14:xfrm>
              <a:off x="2816898" y="3417513"/>
              <a:ext cx="20130" cy="106249"/>
            </p14:xfrm>
          </p:contentPart>
        </mc:Choice>
        <mc:Fallback xmlns="">
          <p:pic>
            <p:nvPicPr>
              <p:cNvPr id="121" name="墨迹 120"/>
            </p:nvPicPr>
            <p:blipFill>
              <a:blip/>
            </p:blipFill>
            <p:spPr>
              <a:xfrm>
                <a:off x="2816898" y="3417513"/>
                <a:ext cx="20130" cy="10624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2" name="墨迹 121"/>
              <p14:cNvContentPartPr/>
              <p14:nvPr/>
            </p14:nvContentPartPr>
            <p14:xfrm>
              <a:off x="3204879" y="3090152"/>
              <a:ext cx="112082" cy="40202"/>
            </p14:xfrm>
          </p:contentPart>
        </mc:Choice>
        <mc:Fallback xmlns="">
          <p:pic>
            <p:nvPicPr>
              <p:cNvPr id="122" name="墨迹 121"/>
            </p:nvPicPr>
            <p:blipFill>
              <a:blip/>
            </p:blipFill>
            <p:spPr>
              <a:xfrm>
                <a:off x="3204879" y="3090152"/>
                <a:ext cx="112082" cy="4020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3" name="墨迹 122"/>
              <p14:cNvContentPartPr/>
              <p14:nvPr/>
            </p14:nvContentPartPr>
            <p14:xfrm>
              <a:off x="3203445" y="3286856"/>
              <a:ext cx="94115" cy="99070"/>
            </p14:xfrm>
          </p:contentPart>
        </mc:Choice>
        <mc:Fallback xmlns="">
          <p:pic>
            <p:nvPicPr>
              <p:cNvPr id="123" name="墨迹 122"/>
            </p:nvPicPr>
            <p:blipFill>
              <a:blip/>
            </p:blipFill>
            <p:spPr>
              <a:xfrm>
                <a:off x="3203445" y="3286856"/>
                <a:ext cx="94115" cy="9907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4" name="墨迹 123"/>
              <p14:cNvContentPartPr/>
              <p14:nvPr/>
            </p14:nvContentPartPr>
            <p14:xfrm>
              <a:off x="3365806" y="3147584"/>
              <a:ext cx="22" cy="393407"/>
            </p14:xfrm>
          </p:contentPart>
        </mc:Choice>
        <mc:Fallback xmlns="">
          <p:pic>
            <p:nvPicPr>
              <p:cNvPr id="124" name="墨迹 123"/>
            </p:nvPicPr>
            <p:blipFill>
              <a:blip/>
            </p:blipFill>
            <p:spPr>
              <a:xfrm>
                <a:off x="3365806" y="3147584"/>
                <a:ext cx="22" cy="39340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5" name="墨迹 124"/>
              <p14:cNvContentPartPr/>
              <p14:nvPr/>
            </p14:nvContentPartPr>
            <p14:xfrm>
              <a:off x="3446281" y="3120304"/>
              <a:ext cx="135422" cy="317310"/>
            </p14:xfrm>
          </p:contentPart>
        </mc:Choice>
        <mc:Fallback xmlns="">
          <p:pic>
            <p:nvPicPr>
              <p:cNvPr id="125" name="墨迹 124"/>
            </p:nvPicPr>
            <p:blipFill>
              <a:blip/>
            </p:blipFill>
            <p:spPr>
              <a:xfrm>
                <a:off x="3446281" y="3120304"/>
                <a:ext cx="135422" cy="31731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6" name="墨迹 125"/>
              <p14:cNvContentPartPr/>
              <p14:nvPr/>
            </p14:nvContentPartPr>
            <p14:xfrm>
              <a:off x="3607208" y="3164813"/>
              <a:ext cx="28759" cy="152194"/>
            </p14:xfrm>
          </p:contentPart>
        </mc:Choice>
        <mc:Fallback xmlns="">
          <p:pic>
            <p:nvPicPr>
              <p:cNvPr id="126" name="墨迹 125"/>
            </p:nvPicPr>
            <p:blipFill>
              <a:blip/>
            </p:blipFill>
            <p:spPr>
              <a:xfrm>
                <a:off x="3607208" y="3164813"/>
                <a:ext cx="28759" cy="15219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27" name="墨迹 126"/>
              <p14:cNvContentPartPr/>
              <p14:nvPr/>
            </p14:nvContentPartPr>
            <p14:xfrm>
              <a:off x="3641706" y="3170557"/>
              <a:ext cx="66105" cy="34459"/>
            </p14:xfrm>
          </p:contentPart>
        </mc:Choice>
        <mc:Fallback xmlns="">
          <p:pic>
            <p:nvPicPr>
              <p:cNvPr id="127" name="墨迹 126"/>
            </p:nvPicPr>
            <p:blipFill>
              <a:blip/>
            </p:blipFill>
            <p:spPr>
              <a:xfrm>
                <a:off x="3641706" y="3170557"/>
                <a:ext cx="66105" cy="34459"/>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28" name="墨迹 127"/>
              <p14:cNvContentPartPr/>
              <p14:nvPr/>
            </p14:nvContentPartPr>
            <p14:xfrm>
              <a:off x="3621577" y="3325623"/>
              <a:ext cx="115315" cy="157937"/>
            </p14:xfrm>
          </p:contentPart>
        </mc:Choice>
        <mc:Fallback xmlns="">
          <p:pic>
            <p:nvPicPr>
              <p:cNvPr id="128" name="墨迹 127"/>
            </p:nvPicPr>
            <p:blipFill>
              <a:blip/>
            </p:blipFill>
            <p:spPr>
              <a:xfrm>
                <a:off x="3621577" y="3325623"/>
                <a:ext cx="115315" cy="15793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29" name="墨迹 128"/>
              <p14:cNvContentPartPr/>
              <p14:nvPr/>
            </p14:nvContentPartPr>
            <p14:xfrm>
              <a:off x="3908975" y="2986775"/>
              <a:ext cx="70003" cy="39973"/>
            </p14:xfrm>
          </p:contentPart>
        </mc:Choice>
        <mc:Fallback xmlns="">
          <p:pic>
            <p:nvPicPr>
              <p:cNvPr id="129" name="墨迹 128"/>
            </p:nvPicPr>
            <p:blipFill>
              <a:blip/>
            </p:blipFill>
            <p:spPr>
              <a:xfrm>
                <a:off x="3908975" y="2986775"/>
                <a:ext cx="70003" cy="3997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30" name="墨迹 129"/>
              <p14:cNvContentPartPr/>
              <p14:nvPr/>
            </p14:nvContentPartPr>
            <p14:xfrm>
              <a:off x="3805524" y="3095895"/>
              <a:ext cx="219131" cy="376178"/>
            </p14:xfrm>
          </p:contentPart>
        </mc:Choice>
        <mc:Fallback xmlns="">
          <p:pic>
            <p:nvPicPr>
              <p:cNvPr id="130" name="墨迹 129"/>
            </p:nvPicPr>
            <p:blipFill>
              <a:blip/>
            </p:blipFill>
            <p:spPr>
              <a:xfrm>
                <a:off x="3805524" y="3095895"/>
                <a:ext cx="219131" cy="376178"/>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31" name="墨迹 130"/>
              <p14:cNvContentPartPr/>
              <p14:nvPr/>
            </p14:nvContentPartPr>
            <p14:xfrm>
              <a:off x="3883107" y="3348595"/>
              <a:ext cx="145316" cy="126350"/>
            </p14:xfrm>
          </p:contentPart>
        </mc:Choice>
        <mc:Fallback xmlns="">
          <p:pic>
            <p:nvPicPr>
              <p:cNvPr id="131" name="墨迹 130"/>
            </p:nvPicPr>
            <p:blipFill>
              <a:blip/>
            </p:blipFill>
            <p:spPr>
              <a:xfrm>
                <a:off x="3883107" y="3348595"/>
                <a:ext cx="145316" cy="1263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32" name="墨迹 131"/>
              <p14:cNvContentPartPr/>
              <p14:nvPr/>
            </p14:nvContentPartPr>
            <p14:xfrm>
              <a:off x="4107270" y="3053898"/>
              <a:ext cx="40238" cy="7538"/>
            </p14:xfrm>
          </p:contentPart>
        </mc:Choice>
        <mc:Fallback xmlns="">
          <p:pic>
            <p:nvPicPr>
              <p:cNvPr id="132" name="墨迹 131"/>
            </p:nvPicPr>
            <p:blipFill>
              <a:blip/>
            </p:blipFill>
            <p:spPr>
              <a:xfrm>
                <a:off x="4107270" y="3053898"/>
                <a:ext cx="40238" cy="753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33" name="墨迹 132"/>
              <p14:cNvContentPartPr/>
              <p14:nvPr/>
            </p14:nvContentPartPr>
            <p14:xfrm>
              <a:off x="4133117" y="3164813"/>
              <a:ext cx="319028" cy="258443"/>
            </p14:xfrm>
          </p:contentPart>
        </mc:Choice>
        <mc:Fallback xmlns="">
          <p:pic>
            <p:nvPicPr>
              <p:cNvPr id="133" name="墨迹 132"/>
            </p:nvPicPr>
            <p:blipFill>
              <a:blip/>
            </p:blipFill>
            <p:spPr>
              <a:xfrm>
                <a:off x="4133117" y="3164813"/>
                <a:ext cx="319028" cy="258443"/>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34" name="墨迹 133"/>
              <p14:cNvContentPartPr/>
              <p14:nvPr/>
            </p14:nvContentPartPr>
            <p14:xfrm>
              <a:off x="4265328" y="3026977"/>
              <a:ext cx="77605" cy="508271"/>
            </p14:xfrm>
          </p:contentPart>
        </mc:Choice>
        <mc:Fallback xmlns="">
          <p:pic>
            <p:nvPicPr>
              <p:cNvPr id="134" name="墨迹 133"/>
            </p:nvPicPr>
            <p:blipFill>
              <a:blip/>
            </p:blipFill>
            <p:spPr>
              <a:xfrm>
                <a:off x="4265328" y="3026977"/>
                <a:ext cx="77605" cy="508271"/>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35" name="墨迹 134"/>
              <p14:cNvContentPartPr/>
              <p14:nvPr/>
            </p14:nvContentPartPr>
            <p14:xfrm>
              <a:off x="4607333" y="3406027"/>
              <a:ext cx="18309" cy="83276"/>
            </p14:xfrm>
          </p:contentPart>
        </mc:Choice>
        <mc:Fallback xmlns="">
          <p:pic>
            <p:nvPicPr>
              <p:cNvPr id="135" name="墨迹 134"/>
            </p:nvPicPr>
            <p:blipFill>
              <a:blip/>
            </p:blipFill>
            <p:spPr>
              <a:xfrm>
                <a:off x="4607333" y="3406027"/>
                <a:ext cx="18309" cy="83276"/>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36" name="墨迹 135"/>
              <p14:cNvContentPartPr/>
              <p14:nvPr/>
            </p14:nvContentPartPr>
            <p14:xfrm>
              <a:off x="4880341" y="3239475"/>
              <a:ext cx="169557" cy="175167"/>
            </p14:xfrm>
          </p:contentPart>
        </mc:Choice>
        <mc:Fallback xmlns="">
          <p:pic>
            <p:nvPicPr>
              <p:cNvPr id="136" name="墨迹 135"/>
            </p:nvPicPr>
            <p:blipFill>
              <a:blip/>
            </p:blipFill>
            <p:spPr>
              <a:xfrm>
                <a:off x="4880341" y="3239475"/>
                <a:ext cx="169557" cy="17516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37" name="墨迹 136"/>
              <p14:cNvContentPartPr/>
              <p14:nvPr/>
            </p14:nvContentPartPr>
            <p14:xfrm>
              <a:off x="5291321" y="3457715"/>
              <a:ext cx="9144" cy="86148"/>
            </p14:xfrm>
          </p:contentPart>
        </mc:Choice>
        <mc:Fallback xmlns="">
          <p:pic>
            <p:nvPicPr>
              <p:cNvPr id="137" name="墨迹 136"/>
            </p:nvPicPr>
            <p:blipFill>
              <a:blip/>
            </p:blipFill>
            <p:spPr>
              <a:xfrm>
                <a:off x="5291321" y="3457715"/>
                <a:ext cx="9144" cy="86148"/>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38" name="墨迹 137"/>
              <p14:cNvContentPartPr/>
              <p14:nvPr/>
            </p14:nvContentPartPr>
            <p14:xfrm>
              <a:off x="5761918" y="3038464"/>
              <a:ext cx="173154" cy="327360"/>
            </p14:xfrm>
          </p:contentPart>
        </mc:Choice>
        <mc:Fallback xmlns="">
          <p:pic>
            <p:nvPicPr>
              <p:cNvPr id="138" name="墨迹 137"/>
            </p:nvPicPr>
            <p:blipFill>
              <a:blip/>
            </p:blipFill>
            <p:spPr>
              <a:xfrm>
                <a:off x="5761918" y="3038464"/>
                <a:ext cx="173154" cy="327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39" name="墨迹 138"/>
              <p14:cNvContentPartPr/>
              <p14:nvPr/>
            </p14:nvContentPartPr>
            <p14:xfrm>
              <a:off x="6061523" y="3250961"/>
              <a:ext cx="169557" cy="177859"/>
            </p14:xfrm>
          </p:contentPart>
        </mc:Choice>
        <mc:Fallback xmlns="">
          <p:pic>
            <p:nvPicPr>
              <p:cNvPr id="139" name="墨迹 138"/>
            </p:nvPicPr>
            <p:blipFill>
              <a:blip/>
            </p:blipFill>
            <p:spPr>
              <a:xfrm>
                <a:off x="6061523" y="3250961"/>
                <a:ext cx="169557" cy="17785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40" name="墨迹 139"/>
              <p14:cNvContentPartPr/>
              <p14:nvPr/>
            </p14:nvContentPartPr>
            <p14:xfrm>
              <a:off x="6383398" y="3337109"/>
              <a:ext cx="22978" cy="126350"/>
            </p14:xfrm>
          </p:contentPart>
        </mc:Choice>
        <mc:Fallback xmlns="">
          <p:pic>
            <p:nvPicPr>
              <p:cNvPr id="140" name="墨迹 139"/>
            </p:nvPicPr>
            <p:blipFill>
              <a:blip/>
            </p:blipFill>
            <p:spPr>
              <a:xfrm>
                <a:off x="6383398" y="3337109"/>
                <a:ext cx="22978" cy="1263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41" name="墨迹 140"/>
              <p14:cNvContentPartPr/>
              <p14:nvPr/>
            </p14:nvContentPartPr>
            <p14:xfrm>
              <a:off x="6688014" y="2926472"/>
              <a:ext cx="201186" cy="106248"/>
            </p14:xfrm>
          </p:contentPart>
        </mc:Choice>
        <mc:Fallback xmlns="">
          <p:pic>
            <p:nvPicPr>
              <p:cNvPr id="141" name="墨迹 140"/>
            </p:nvPicPr>
            <p:blipFill>
              <a:blip/>
            </p:blipFill>
            <p:spPr>
              <a:xfrm>
                <a:off x="6688014" y="2926472"/>
                <a:ext cx="201186" cy="106248"/>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142" name="墨迹 141"/>
              <p14:cNvContentPartPr/>
              <p14:nvPr/>
            </p14:nvContentPartPr>
            <p14:xfrm>
              <a:off x="6739751" y="3113125"/>
              <a:ext cx="123944" cy="137836"/>
            </p14:xfrm>
          </p:contentPart>
        </mc:Choice>
        <mc:Fallback xmlns="">
          <p:pic>
            <p:nvPicPr>
              <p:cNvPr id="142" name="墨迹 141"/>
            </p:nvPicPr>
            <p:blipFill>
              <a:blip/>
            </p:blipFill>
            <p:spPr>
              <a:xfrm>
                <a:off x="6739751" y="3113125"/>
                <a:ext cx="123944" cy="13783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43" name="墨迹 142"/>
              <p14:cNvContentPartPr/>
              <p14:nvPr/>
            </p14:nvContentPartPr>
            <p14:xfrm>
              <a:off x="6912177" y="3044207"/>
              <a:ext cx="71845" cy="348359"/>
            </p14:xfrm>
          </p:contentPart>
        </mc:Choice>
        <mc:Fallback xmlns="">
          <p:pic>
            <p:nvPicPr>
              <p:cNvPr id="143" name="墨迹 142"/>
            </p:nvPicPr>
            <p:blipFill>
              <a:blip/>
            </p:blipFill>
            <p:spPr>
              <a:xfrm>
                <a:off x="6912177" y="3044207"/>
                <a:ext cx="71845" cy="348359"/>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144" name="墨迹 143"/>
              <p14:cNvContentPartPr/>
              <p14:nvPr/>
            </p14:nvContentPartPr>
            <p14:xfrm>
              <a:off x="7061626" y="2932035"/>
              <a:ext cx="116750" cy="316054"/>
            </p14:xfrm>
          </p:contentPart>
        </mc:Choice>
        <mc:Fallback xmlns="">
          <p:pic>
            <p:nvPicPr>
              <p:cNvPr id="144" name="墨迹 143"/>
            </p:nvPicPr>
            <p:blipFill>
              <a:blip/>
            </p:blipFill>
            <p:spPr>
              <a:xfrm>
                <a:off x="7061626" y="2932035"/>
                <a:ext cx="116750" cy="316054"/>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45" name="墨迹 144"/>
              <p14:cNvContentPartPr/>
              <p14:nvPr/>
            </p14:nvContentPartPr>
            <p14:xfrm>
              <a:off x="7170838" y="3049950"/>
              <a:ext cx="34477" cy="97634"/>
            </p14:xfrm>
          </p:contentPart>
        </mc:Choice>
        <mc:Fallback xmlns="">
          <p:pic>
            <p:nvPicPr>
              <p:cNvPr id="145" name="墨迹 144"/>
            </p:nvPicPr>
            <p:blipFill>
              <a:blip/>
            </p:blipFill>
            <p:spPr>
              <a:xfrm>
                <a:off x="7170838" y="3049950"/>
                <a:ext cx="34477" cy="9763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146" name="墨迹 145"/>
              <p14:cNvContentPartPr/>
              <p14:nvPr/>
            </p14:nvContentPartPr>
            <p14:xfrm>
              <a:off x="7251291" y="3032720"/>
              <a:ext cx="37368" cy="31588"/>
            </p14:xfrm>
          </p:contentPart>
        </mc:Choice>
        <mc:Fallback xmlns="">
          <p:pic>
            <p:nvPicPr>
              <p:cNvPr id="146" name="墨迹 145"/>
            </p:nvPicPr>
            <p:blipFill>
              <a:blip/>
            </p:blipFill>
            <p:spPr>
              <a:xfrm>
                <a:off x="7251291" y="3032720"/>
                <a:ext cx="37368" cy="3158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47" name="墨迹 146"/>
              <p14:cNvContentPartPr/>
              <p14:nvPr/>
            </p14:nvContentPartPr>
            <p14:xfrm>
              <a:off x="7216986" y="3238757"/>
              <a:ext cx="123388" cy="124196"/>
            </p14:xfrm>
          </p:contentPart>
        </mc:Choice>
        <mc:Fallback xmlns="">
          <p:pic>
            <p:nvPicPr>
              <p:cNvPr id="147" name="墨迹 146"/>
            </p:nvPicPr>
            <p:blipFill>
              <a:blip/>
            </p:blipFill>
            <p:spPr>
              <a:xfrm>
                <a:off x="7216986" y="3238757"/>
                <a:ext cx="123388" cy="12419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148" name="墨迹 147"/>
              <p14:cNvContentPartPr/>
              <p14:nvPr/>
            </p14:nvContentPartPr>
            <p14:xfrm>
              <a:off x="7389241" y="2917857"/>
              <a:ext cx="109212" cy="17947"/>
            </p14:xfrm>
          </p:contentPart>
        </mc:Choice>
        <mc:Fallback xmlns="">
          <p:pic>
            <p:nvPicPr>
              <p:cNvPr id="148" name="墨迹 147"/>
            </p:nvPicPr>
            <p:blipFill>
              <a:blip/>
            </p:blipFill>
            <p:spPr>
              <a:xfrm>
                <a:off x="7389241" y="2917857"/>
                <a:ext cx="109212" cy="17947"/>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49" name="墨迹 148"/>
              <p14:cNvContentPartPr/>
              <p14:nvPr/>
            </p14:nvContentPartPr>
            <p14:xfrm>
              <a:off x="7397871" y="3089434"/>
              <a:ext cx="199365" cy="84532"/>
            </p14:xfrm>
          </p:contentPart>
        </mc:Choice>
        <mc:Fallback xmlns="">
          <p:pic>
            <p:nvPicPr>
              <p:cNvPr id="149" name="墨迹 148"/>
            </p:nvPicPr>
            <p:blipFill>
              <a:blip/>
            </p:blipFill>
            <p:spPr>
              <a:xfrm>
                <a:off x="7397871" y="3089434"/>
                <a:ext cx="199365" cy="84532"/>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150" name="墨迹 149"/>
              <p14:cNvContentPartPr/>
              <p14:nvPr/>
            </p14:nvContentPartPr>
            <p14:xfrm>
              <a:off x="7395001" y="3038464"/>
              <a:ext cx="25868" cy="160808"/>
            </p14:xfrm>
          </p:contentPart>
        </mc:Choice>
        <mc:Fallback xmlns="">
          <p:pic>
            <p:nvPicPr>
              <p:cNvPr id="150" name="墨迹 149"/>
            </p:nvPicPr>
            <p:blipFill>
              <a:blip/>
            </p:blipFill>
            <p:spPr>
              <a:xfrm>
                <a:off x="7395001" y="3038464"/>
                <a:ext cx="25868" cy="160808"/>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51" name="墨迹 150"/>
              <p14:cNvContentPartPr/>
              <p14:nvPr/>
            </p14:nvContentPartPr>
            <p14:xfrm>
              <a:off x="7515691" y="3004005"/>
              <a:ext cx="34499" cy="333104"/>
            </p14:xfrm>
          </p:contentPart>
        </mc:Choice>
        <mc:Fallback xmlns="">
          <p:pic>
            <p:nvPicPr>
              <p:cNvPr id="151" name="墨迹 150"/>
            </p:nvPicPr>
            <p:blipFill>
              <a:blip/>
            </p:blipFill>
            <p:spPr>
              <a:xfrm>
                <a:off x="7515691" y="3004005"/>
                <a:ext cx="34499" cy="33310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152" name="墨迹 151"/>
              <p14:cNvContentPartPr/>
              <p14:nvPr/>
            </p14:nvContentPartPr>
            <p14:xfrm>
              <a:off x="7803090" y="2992519"/>
              <a:ext cx="17239" cy="209625"/>
            </p14:xfrm>
          </p:contentPart>
        </mc:Choice>
        <mc:Fallback xmlns="">
          <p:pic>
            <p:nvPicPr>
              <p:cNvPr id="152" name="墨迹 151"/>
            </p:nvPicPr>
            <p:blipFill>
              <a:blip/>
            </p:blipFill>
            <p:spPr>
              <a:xfrm>
                <a:off x="7803090" y="2992519"/>
                <a:ext cx="17239" cy="2096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53" name="墨迹 152"/>
              <p14:cNvContentPartPr/>
              <p14:nvPr/>
            </p14:nvContentPartPr>
            <p14:xfrm>
              <a:off x="7831828" y="2802994"/>
              <a:ext cx="17238" cy="100505"/>
            </p14:xfrm>
          </p:contentPart>
        </mc:Choice>
        <mc:Fallback xmlns="">
          <p:pic>
            <p:nvPicPr>
              <p:cNvPr id="153" name="墨迹 152"/>
            </p:nvPicPr>
            <p:blipFill>
              <a:blip/>
            </p:blipFill>
            <p:spPr>
              <a:xfrm>
                <a:off x="7831828" y="2802994"/>
                <a:ext cx="17238" cy="10050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154" name="墨迹 153"/>
              <p14:cNvContentPartPr/>
              <p14:nvPr/>
            </p14:nvContentPartPr>
            <p14:xfrm>
              <a:off x="7954509" y="2912114"/>
              <a:ext cx="101482" cy="419969"/>
            </p14:xfrm>
          </p:contentPart>
        </mc:Choice>
        <mc:Fallback xmlns="">
          <p:pic>
            <p:nvPicPr>
              <p:cNvPr id="154" name="墨迹 153"/>
            </p:nvPicPr>
            <p:blipFill>
              <a:blip/>
            </p:blipFill>
            <p:spPr>
              <a:xfrm>
                <a:off x="7954509" y="2912114"/>
                <a:ext cx="101482" cy="419969"/>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55" name="墨迹 154"/>
              <p14:cNvContentPartPr/>
              <p14:nvPr/>
            </p14:nvContentPartPr>
            <p14:xfrm>
              <a:off x="8202549" y="3227989"/>
              <a:ext cx="51737" cy="89019"/>
            </p14:xfrm>
          </p:contentPart>
        </mc:Choice>
        <mc:Fallback xmlns="">
          <p:pic>
            <p:nvPicPr>
              <p:cNvPr id="155" name="墨迹 154"/>
            </p:nvPicPr>
            <p:blipFill>
              <a:blip/>
            </p:blipFill>
            <p:spPr>
              <a:xfrm>
                <a:off x="8202549" y="3227989"/>
                <a:ext cx="51737" cy="89019"/>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156" name="墨迹 155"/>
              <p14:cNvContentPartPr/>
              <p14:nvPr/>
            </p14:nvContentPartPr>
            <p14:xfrm>
              <a:off x="8596248" y="2923600"/>
              <a:ext cx="28759" cy="465197"/>
            </p14:xfrm>
          </p:contentPart>
        </mc:Choice>
        <mc:Fallback xmlns="">
          <p:pic>
            <p:nvPicPr>
              <p:cNvPr id="156" name="墨迹 155"/>
            </p:nvPicPr>
            <p:blipFill>
              <a:blip/>
            </p:blipFill>
            <p:spPr>
              <a:xfrm>
                <a:off x="8596248" y="2923600"/>
                <a:ext cx="28759" cy="46519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57" name="墨迹 156"/>
              <p14:cNvContentPartPr/>
              <p14:nvPr/>
            </p14:nvContentPartPr>
            <p14:xfrm>
              <a:off x="3285311" y="4290475"/>
              <a:ext cx="11521" cy="209626"/>
            </p14:xfrm>
          </p:contentPart>
        </mc:Choice>
        <mc:Fallback xmlns="">
          <p:pic>
            <p:nvPicPr>
              <p:cNvPr id="157" name="墨迹 156"/>
            </p:nvPicPr>
            <p:blipFill>
              <a:blip/>
            </p:blipFill>
            <p:spPr>
              <a:xfrm>
                <a:off x="3285311" y="4290475"/>
                <a:ext cx="11521" cy="209626"/>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158" name="墨迹 157"/>
              <p14:cNvContentPartPr/>
              <p14:nvPr/>
            </p14:nvContentPartPr>
            <p14:xfrm>
              <a:off x="3302592" y="4261760"/>
              <a:ext cx="107071" cy="129221"/>
            </p14:xfrm>
          </p:contentPart>
        </mc:Choice>
        <mc:Fallback xmlns="">
          <p:pic>
            <p:nvPicPr>
              <p:cNvPr id="158" name="墨迹 157"/>
            </p:nvPicPr>
            <p:blipFill>
              <a:blip/>
            </p:blipFill>
            <p:spPr>
              <a:xfrm>
                <a:off x="3302592" y="4261760"/>
                <a:ext cx="107071" cy="12922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59" name="墨迹 158"/>
              <p14:cNvContentPartPr/>
              <p14:nvPr/>
            </p14:nvContentPartPr>
            <p14:xfrm>
              <a:off x="3509495" y="4278989"/>
              <a:ext cx="40237" cy="180910"/>
            </p14:xfrm>
          </p:contentPart>
        </mc:Choice>
        <mc:Fallback xmlns="">
          <p:pic>
            <p:nvPicPr>
              <p:cNvPr id="159" name="墨迹 158"/>
            </p:nvPicPr>
            <p:blipFill>
              <a:blip/>
            </p:blipFill>
            <p:spPr>
              <a:xfrm>
                <a:off x="3509495" y="4278989"/>
                <a:ext cx="40237" cy="18091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160" name="墨迹 159"/>
              <p14:cNvContentPartPr/>
              <p14:nvPr/>
            </p14:nvContentPartPr>
            <p14:xfrm>
              <a:off x="3572731" y="4276118"/>
              <a:ext cx="72551" cy="195267"/>
            </p14:xfrm>
          </p:contentPart>
        </mc:Choice>
        <mc:Fallback xmlns="">
          <p:pic>
            <p:nvPicPr>
              <p:cNvPr id="160" name="墨迹 159"/>
            </p:nvPicPr>
            <p:blipFill>
              <a:blip/>
            </p:blipFill>
            <p:spPr>
              <a:xfrm>
                <a:off x="3572731" y="4276118"/>
                <a:ext cx="72551" cy="195267"/>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161" name="墨迹 160"/>
              <p14:cNvContentPartPr/>
              <p14:nvPr/>
            </p14:nvContentPartPr>
            <p14:xfrm>
              <a:off x="3706912" y="4353650"/>
              <a:ext cx="18138" cy="111992"/>
            </p14:xfrm>
          </p:contentPart>
        </mc:Choice>
        <mc:Fallback xmlns="">
          <p:pic>
            <p:nvPicPr>
              <p:cNvPr id="161" name="墨迹 160"/>
            </p:nvPicPr>
            <p:blipFill>
              <a:blip/>
            </p:blipFill>
            <p:spPr>
              <a:xfrm>
                <a:off x="3706912" y="4353650"/>
                <a:ext cx="18138" cy="111992"/>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162" name="墨迹 161"/>
              <p14:cNvContentPartPr/>
              <p14:nvPr/>
            </p14:nvContentPartPr>
            <p14:xfrm>
              <a:off x="3377306" y="4531689"/>
              <a:ext cx="11499" cy="179474"/>
            </p14:xfrm>
          </p:contentPart>
        </mc:Choice>
        <mc:Fallback xmlns="">
          <p:pic>
            <p:nvPicPr>
              <p:cNvPr id="162" name="墨迹 161"/>
            </p:nvPicPr>
            <p:blipFill>
              <a:blip/>
            </p:blipFill>
            <p:spPr>
              <a:xfrm>
                <a:off x="3377306" y="4531689"/>
                <a:ext cx="11499" cy="17947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163" name="墨迹 162"/>
              <p14:cNvContentPartPr/>
              <p14:nvPr/>
            </p14:nvContentPartPr>
            <p14:xfrm>
              <a:off x="3411804" y="4514459"/>
              <a:ext cx="114951" cy="91891"/>
            </p14:xfrm>
          </p:contentPart>
        </mc:Choice>
        <mc:Fallback xmlns="">
          <p:pic>
            <p:nvPicPr>
              <p:cNvPr id="163" name="墨迹 162"/>
            </p:nvPicPr>
            <p:blipFill>
              <a:blip/>
            </p:blipFill>
            <p:spPr>
              <a:xfrm>
                <a:off x="3411804" y="4514459"/>
                <a:ext cx="114951" cy="91891"/>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164" name="墨迹 163"/>
              <p14:cNvContentPartPr/>
              <p14:nvPr/>
            </p14:nvContentPartPr>
            <p14:xfrm>
              <a:off x="3579926" y="4535278"/>
              <a:ext cx="50280" cy="134247"/>
            </p14:xfrm>
          </p:contentPart>
        </mc:Choice>
        <mc:Fallback xmlns="">
          <p:pic>
            <p:nvPicPr>
              <p:cNvPr id="164" name="墨迹 163"/>
            </p:nvPicPr>
            <p:blipFill>
              <a:blip/>
            </p:blipFill>
            <p:spPr>
              <a:xfrm>
                <a:off x="3579926" y="4535278"/>
                <a:ext cx="50280" cy="13424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165" name="墨迹 164"/>
              <p14:cNvContentPartPr/>
              <p14:nvPr/>
            </p14:nvContentPartPr>
            <p14:xfrm>
              <a:off x="3693443" y="4517151"/>
              <a:ext cx="67540" cy="140888"/>
            </p14:xfrm>
          </p:contentPart>
        </mc:Choice>
        <mc:Fallback xmlns="">
          <p:pic>
            <p:nvPicPr>
              <p:cNvPr id="165" name="墨迹 164"/>
            </p:nvPicPr>
            <p:blipFill>
              <a:blip/>
            </p:blipFill>
            <p:spPr>
              <a:xfrm>
                <a:off x="3693443" y="4517151"/>
                <a:ext cx="67540" cy="140888"/>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166" name="墨迹 165"/>
              <p14:cNvContentPartPr/>
              <p14:nvPr/>
            </p14:nvContentPartPr>
            <p14:xfrm>
              <a:off x="3819893" y="4583377"/>
              <a:ext cx="103452" cy="89737"/>
            </p14:xfrm>
          </p:contentPart>
        </mc:Choice>
        <mc:Fallback xmlns="">
          <p:pic>
            <p:nvPicPr>
              <p:cNvPr id="166" name="墨迹 165"/>
            </p:nvPicPr>
            <p:blipFill>
              <a:blip/>
            </p:blipFill>
            <p:spPr>
              <a:xfrm>
                <a:off x="3819893" y="4583377"/>
                <a:ext cx="103452" cy="89737"/>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167" name="墨迹 166"/>
              <p14:cNvContentPartPr/>
              <p14:nvPr/>
            </p14:nvContentPartPr>
            <p14:xfrm>
              <a:off x="3952082" y="4491487"/>
              <a:ext cx="40238" cy="166552"/>
            </p14:xfrm>
          </p:contentPart>
        </mc:Choice>
        <mc:Fallback xmlns="">
          <p:pic>
            <p:nvPicPr>
              <p:cNvPr id="167" name="墨迹 166"/>
            </p:nvPicPr>
            <p:blipFill>
              <a:blip/>
            </p:blipFill>
            <p:spPr>
              <a:xfrm>
                <a:off x="3952082" y="4491487"/>
                <a:ext cx="40238" cy="166552"/>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168" name="墨迹 167"/>
              <p14:cNvContentPartPr/>
              <p14:nvPr/>
            </p14:nvContentPartPr>
            <p14:xfrm>
              <a:off x="3509495" y="4715470"/>
              <a:ext cx="114973" cy="94762"/>
            </p14:xfrm>
          </p:contentPart>
        </mc:Choice>
        <mc:Fallback xmlns="">
          <p:pic>
            <p:nvPicPr>
              <p:cNvPr id="168" name="墨迹 167"/>
            </p:nvPicPr>
            <p:blipFill>
              <a:blip/>
            </p:blipFill>
            <p:spPr>
              <a:xfrm>
                <a:off x="3509495" y="4715470"/>
                <a:ext cx="114973" cy="9476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169" name="墨迹 168"/>
              <p14:cNvContentPartPr/>
              <p14:nvPr/>
            </p14:nvContentPartPr>
            <p14:xfrm>
              <a:off x="3498017" y="4658039"/>
              <a:ext cx="143689" cy="166552"/>
            </p14:xfrm>
          </p:contentPart>
        </mc:Choice>
        <mc:Fallback xmlns="">
          <p:pic>
            <p:nvPicPr>
              <p:cNvPr id="169" name="墨迹 168"/>
            </p:nvPicPr>
            <p:blipFill>
              <a:blip/>
            </p:blipFill>
            <p:spPr>
              <a:xfrm>
                <a:off x="3498017" y="4658039"/>
                <a:ext cx="143689" cy="166552"/>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70" name="墨迹 169"/>
              <p14:cNvContentPartPr/>
              <p14:nvPr/>
            </p14:nvContentPartPr>
            <p14:xfrm>
              <a:off x="3410605" y="5070045"/>
              <a:ext cx="121011" cy="149709"/>
            </p14:xfrm>
          </p:contentPart>
        </mc:Choice>
        <mc:Fallback xmlns="">
          <p:pic>
            <p:nvPicPr>
              <p:cNvPr id="170" name="墨迹 169"/>
            </p:nvPicPr>
            <p:blipFill>
              <a:blip/>
            </p:blipFill>
            <p:spPr>
              <a:xfrm>
                <a:off x="3410605" y="5070045"/>
                <a:ext cx="121011" cy="149709"/>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171" name="墨迹 170"/>
              <p14:cNvContentPartPr/>
              <p14:nvPr/>
            </p14:nvContentPartPr>
            <p14:xfrm>
              <a:off x="3430777" y="5047013"/>
              <a:ext cx="118120" cy="175620"/>
            </p14:xfrm>
          </p:contentPart>
        </mc:Choice>
        <mc:Fallback xmlns="">
          <p:pic>
            <p:nvPicPr>
              <p:cNvPr id="171" name="墨迹 170"/>
            </p:nvPicPr>
            <p:blipFill>
              <a:blip/>
            </p:blipFill>
            <p:spPr>
              <a:xfrm>
                <a:off x="3430777" y="5047013"/>
                <a:ext cx="118120" cy="1756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72" name="墨迹 171"/>
              <p14:cNvContentPartPr/>
              <p14:nvPr/>
            </p14:nvContentPartPr>
            <p14:xfrm>
              <a:off x="3378912" y="5444318"/>
              <a:ext cx="17281" cy="201532"/>
            </p14:xfrm>
          </p:contentPart>
        </mc:Choice>
        <mc:Fallback xmlns="">
          <p:pic>
            <p:nvPicPr>
              <p:cNvPr id="172" name="墨迹 171"/>
            </p:nvPicPr>
            <p:blipFill>
              <a:blip/>
            </p:blipFill>
            <p:spPr>
              <a:xfrm>
                <a:off x="3378912" y="5444318"/>
                <a:ext cx="17281" cy="20153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173" name="墨迹 172"/>
              <p14:cNvContentPartPr/>
              <p14:nvPr/>
            </p14:nvContentPartPr>
            <p14:xfrm>
              <a:off x="3399084" y="5450076"/>
              <a:ext cx="63386" cy="112282"/>
            </p14:xfrm>
          </p:contentPart>
        </mc:Choice>
        <mc:Fallback xmlns="">
          <p:pic>
            <p:nvPicPr>
              <p:cNvPr id="173" name="墨迹 172"/>
            </p:nvPicPr>
            <p:blipFill>
              <a:blip/>
            </p:blipFill>
            <p:spPr>
              <a:xfrm>
                <a:off x="3399084" y="5450076"/>
                <a:ext cx="63386" cy="112282"/>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74" name="墨迹 173"/>
              <p14:cNvContentPartPr/>
              <p14:nvPr/>
            </p14:nvContentPartPr>
            <p14:xfrm>
              <a:off x="3583481" y="5427044"/>
              <a:ext cx="23042" cy="169862"/>
            </p14:xfrm>
          </p:contentPart>
        </mc:Choice>
        <mc:Fallback xmlns="">
          <p:pic>
            <p:nvPicPr>
              <p:cNvPr id="174" name="墨迹 173"/>
            </p:nvPicPr>
            <p:blipFill>
              <a:blip/>
            </p:blipFill>
            <p:spPr>
              <a:xfrm>
                <a:off x="3583481" y="5427044"/>
                <a:ext cx="23042" cy="169862"/>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175" name="墨迹 174"/>
              <p14:cNvContentPartPr/>
              <p14:nvPr/>
            </p14:nvContentPartPr>
            <p14:xfrm>
              <a:off x="3669930" y="5444498"/>
              <a:ext cx="69146" cy="186957"/>
            </p14:xfrm>
          </p:contentPart>
        </mc:Choice>
        <mc:Fallback xmlns="">
          <p:pic>
            <p:nvPicPr>
              <p:cNvPr id="175" name="墨迹 174"/>
            </p:nvPicPr>
            <p:blipFill>
              <a:blip/>
            </p:blipFill>
            <p:spPr>
              <a:xfrm>
                <a:off x="3669930" y="5444498"/>
                <a:ext cx="69146" cy="186957"/>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76" name="墨迹 175"/>
              <p14:cNvContentPartPr/>
              <p14:nvPr/>
            </p14:nvContentPartPr>
            <p14:xfrm>
              <a:off x="3767878" y="5524931"/>
              <a:ext cx="57625" cy="130276"/>
            </p14:xfrm>
          </p:contentPart>
        </mc:Choice>
        <mc:Fallback xmlns="">
          <p:pic>
            <p:nvPicPr>
              <p:cNvPr id="176" name="墨迹 175"/>
            </p:nvPicPr>
            <p:blipFill>
              <a:blip/>
            </p:blipFill>
            <p:spPr>
              <a:xfrm>
                <a:off x="3767878" y="5524931"/>
                <a:ext cx="57625" cy="13027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177" name="墨迹 176"/>
              <p14:cNvContentPartPr/>
              <p14:nvPr/>
            </p14:nvContentPartPr>
            <p14:xfrm>
              <a:off x="3675690" y="5755254"/>
              <a:ext cx="103730" cy="95007"/>
            </p14:xfrm>
          </p:contentPart>
        </mc:Choice>
        <mc:Fallback xmlns="">
          <p:pic>
            <p:nvPicPr>
              <p:cNvPr id="177" name="墨迹 176"/>
            </p:nvPicPr>
            <p:blipFill>
              <a:blip/>
            </p:blipFill>
            <p:spPr>
              <a:xfrm>
                <a:off x="3675690" y="5755254"/>
                <a:ext cx="103730" cy="95007"/>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78" name="墨迹 177"/>
              <p14:cNvContentPartPr/>
              <p14:nvPr/>
            </p14:nvContentPartPr>
            <p14:xfrm>
              <a:off x="3632455" y="5714947"/>
              <a:ext cx="181528" cy="224564"/>
            </p14:xfrm>
          </p:contentPart>
        </mc:Choice>
        <mc:Fallback xmlns="">
          <p:pic>
            <p:nvPicPr>
              <p:cNvPr id="178" name="墨迹 177"/>
            </p:nvPicPr>
            <p:blipFill>
              <a:blip/>
            </p:blipFill>
            <p:spPr>
              <a:xfrm>
                <a:off x="3632455" y="5714947"/>
                <a:ext cx="181528" cy="224564"/>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08305" y="591820"/>
            <a:ext cx="5017770" cy="5474970"/>
          </a:xfrm>
          <a:prstGeom prst="rect">
            <a:avLst/>
          </a:prstGeom>
        </p:spPr>
      </p:pic>
      <p:pic>
        <p:nvPicPr>
          <p:cNvPr id="6" name="图片 5"/>
          <p:cNvPicPr>
            <a:picLocks noChangeAspect="1"/>
          </p:cNvPicPr>
          <p:nvPr/>
        </p:nvPicPr>
        <p:blipFill>
          <a:blip r:embed="rId3"/>
          <a:stretch>
            <a:fillRect/>
          </a:stretch>
        </p:blipFill>
        <p:spPr>
          <a:xfrm>
            <a:off x="6017895" y="1351915"/>
            <a:ext cx="5040630" cy="4015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408305" y="591820"/>
            <a:ext cx="5017770" cy="5474970"/>
          </a:xfrm>
          <a:prstGeom prst="rect">
            <a:avLst/>
          </a:prstGeom>
        </p:spPr>
      </p:pic>
      <p:pic>
        <p:nvPicPr>
          <p:cNvPr id="6" name="图片 5"/>
          <p:cNvPicPr>
            <a:picLocks noChangeAspect="1"/>
          </p:cNvPicPr>
          <p:nvPr/>
        </p:nvPicPr>
        <p:blipFill>
          <a:blip r:embed="rId3"/>
          <a:stretch>
            <a:fillRect/>
          </a:stretch>
        </p:blipFill>
        <p:spPr>
          <a:xfrm>
            <a:off x="6017895" y="1351915"/>
            <a:ext cx="5040630" cy="4015740"/>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6786733" y="4170411"/>
              <a:ext cx="176110" cy="511106"/>
            </p14:xfrm>
          </p:contentPart>
        </mc:Choice>
        <mc:Fallback xmlns="">
          <p:pic>
            <p:nvPicPr>
              <p:cNvPr id="4" name="墨迹 3"/>
            </p:nvPicPr>
            <p:blipFill>
              <a:blip/>
            </p:blipFill>
            <p:spPr>
              <a:xfrm>
                <a:off x="6786733" y="4170411"/>
                <a:ext cx="176110" cy="51110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819625" y="4469032"/>
              <a:ext cx="47511" cy="100530"/>
            </p14:xfrm>
          </p:contentPart>
        </mc:Choice>
        <mc:Fallback xmlns="">
          <p:pic>
            <p:nvPicPr>
              <p:cNvPr id="5" name="墨迹 4"/>
            </p:nvPicPr>
            <p:blipFill>
              <a:blip/>
            </p:blipFill>
            <p:spPr>
              <a:xfrm>
                <a:off x="6819625" y="4469032"/>
                <a:ext cx="47511" cy="10053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7057179" y="4355707"/>
              <a:ext cx="127914" cy="79510"/>
            </p14:xfrm>
          </p:contentPart>
        </mc:Choice>
        <mc:Fallback xmlns="">
          <p:pic>
            <p:nvPicPr>
              <p:cNvPr id="7" name="墨迹 6"/>
            </p:nvPicPr>
            <p:blipFill>
              <a:blip/>
            </p:blipFill>
            <p:spPr>
              <a:xfrm>
                <a:off x="7057179" y="4355707"/>
                <a:ext cx="127914" cy="795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7041647" y="4335601"/>
              <a:ext cx="139791" cy="276002"/>
            </p14:xfrm>
          </p:contentPart>
        </mc:Choice>
        <mc:Fallback xmlns="">
          <p:pic>
            <p:nvPicPr>
              <p:cNvPr id="8" name="墨迹 7"/>
            </p:nvPicPr>
            <p:blipFill>
              <a:blip/>
            </p:blipFill>
            <p:spPr>
              <a:xfrm>
                <a:off x="7041647" y="4335601"/>
                <a:ext cx="139791" cy="276002"/>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7333107" y="4194858"/>
              <a:ext cx="173597" cy="253154"/>
            </p14:xfrm>
          </p:contentPart>
        </mc:Choice>
        <mc:Fallback xmlns="">
          <p:pic>
            <p:nvPicPr>
              <p:cNvPr id="9" name="墨迹 8"/>
            </p:nvPicPr>
            <p:blipFill>
              <a:blip/>
            </p:blipFill>
            <p:spPr>
              <a:xfrm>
                <a:off x="7333107" y="4194858"/>
                <a:ext cx="173597" cy="25315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墨迹 9"/>
              <p14:cNvContentPartPr/>
              <p14:nvPr/>
            </p14:nvContentPartPr>
            <p14:xfrm>
              <a:off x="7382446" y="4375813"/>
              <a:ext cx="263136" cy="260922"/>
            </p14:xfrm>
          </p:contentPart>
        </mc:Choice>
        <mc:Fallback xmlns="">
          <p:pic>
            <p:nvPicPr>
              <p:cNvPr id="10" name="墨迹 9"/>
            </p:nvPicPr>
            <p:blipFill>
              <a:blip/>
            </p:blipFill>
            <p:spPr>
              <a:xfrm>
                <a:off x="7382446" y="4375813"/>
                <a:ext cx="263136" cy="26092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660201" y="4161729"/>
              <a:ext cx="29237" cy="132061"/>
            </p14:xfrm>
          </p:contentPart>
        </mc:Choice>
        <mc:Fallback xmlns="">
          <p:pic>
            <p:nvPicPr>
              <p:cNvPr id="11" name="墨迹 10"/>
            </p:nvPicPr>
            <p:blipFill>
              <a:blip/>
            </p:blipFill>
            <p:spPr>
              <a:xfrm>
                <a:off x="7660201" y="4161729"/>
                <a:ext cx="29237" cy="13206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7604924" y="4179779"/>
              <a:ext cx="230701" cy="350485"/>
            </p14:xfrm>
          </p:contentPart>
        </mc:Choice>
        <mc:Fallback xmlns="">
          <p:pic>
            <p:nvPicPr>
              <p:cNvPr id="12" name="墨迹 11"/>
            </p:nvPicPr>
            <p:blipFill>
              <a:blip/>
            </p:blipFill>
            <p:spPr>
              <a:xfrm>
                <a:off x="7604924" y="4179779"/>
                <a:ext cx="230701" cy="35048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7693093" y="4445270"/>
              <a:ext cx="47511" cy="171816"/>
            </p14:xfrm>
          </p:contentPart>
        </mc:Choice>
        <mc:Fallback xmlns="">
          <p:pic>
            <p:nvPicPr>
              <p:cNvPr id="13" name="墨迹 12"/>
            </p:nvPicPr>
            <p:blipFill>
              <a:blip/>
            </p:blipFill>
            <p:spPr>
              <a:xfrm>
                <a:off x="7693093" y="4445270"/>
                <a:ext cx="47511" cy="17181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墨迹 13"/>
              <p14:cNvContentPartPr/>
              <p14:nvPr/>
            </p14:nvContentPartPr>
            <p14:xfrm>
              <a:off x="7842935" y="4598807"/>
              <a:ext cx="51165" cy="29246"/>
            </p14:xfrm>
          </p:contentPart>
        </mc:Choice>
        <mc:Fallback xmlns="">
          <p:pic>
            <p:nvPicPr>
              <p:cNvPr id="14" name="墨迹 13"/>
            </p:nvPicPr>
            <p:blipFill>
              <a:blip/>
            </p:blipFill>
            <p:spPr>
              <a:xfrm>
                <a:off x="7842935" y="4598807"/>
                <a:ext cx="51165" cy="29246"/>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墨迹 14"/>
              <p14:cNvContentPartPr/>
              <p14:nvPr/>
            </p14:nvContentPartPr>
            <p14:xfrm>
              <a:off x="8376518" y="4218848"/>
              <a:ext cx="62129" cy="321469"/>
            </p14:xfrm>
          </p:contentPart>
        </mc:Choice>
        <mc:Fallback xmlns="">
          <p:pic>
            <p:nvPicPr>
              <p:cNvPr id="15" name="墨迹 14"/>
            </p:nvPicPr>
            <p:blipFill>
              <a:blip/>
            </p:blipFill>
            <p:spPr>
              <a:xfrm>
                <a:off x="8376518" y="4218848"/>
                <a:ext cx="62129" cy="32146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8252259" y="4291733"/>
              <a:ext cx="197352" cy="18278"/>
            </p14:xfrm>
          </p:contentPart>
        </mc:Choice>
        <mc:Fallback xmlns="">
          <p:pic>
            <p:nvPicPr>
              <p:cNvPr id="16" name="墨迹 15"/>
            </p:nvPicPr>
            <p:blipFill>
              <a:blip/>
            </p:blipFill>
            <p:spPr>
              <a:xfrm>
                <a:off x="8252259" y="4291733"/>
                <a:ext cx="197352" cy="18278"/>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8603107" y="4423336"/>
              <a:ext cx="360" cy="91392"/>
            </p14:xfrm>
          </p:contentPart>
        </mc:Choice>
        <mc:Fallback xmlns="">
          <p:pic>
            <p:nvPicPr>
              <p:cNvPr id="17" name="墨迹 16"/>
            </p:nvPicPr>
            <p:blipFill>
              <a:blip/>
            </p:blipFill>
            <p:spPr>
              <a:xfrm>
                <a:off x="8603107" y="4423336"/>
                <a:ext cx="360" cy="9139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8644679" y="4284422"/>
              <a:ext cx="38831" cy="51179"/>
            </p14:xfrm>
          </p:contentPart>
        </mc:Choice>
        <mc:Fallback xmlns="">
          <p:pic>
            <p:nvPicPr>
              <p:cNvPr id="18" name="墨迹 17"/>
            </p:nvPicPr>
            <p:blipFill>
              <a:blip/>
            </p:blipFill>
            <p:spPr>
              <a:xfrm>
                <a:off x="8644679" y="4284422"/>
                <a:ext cx="38831" cy="5117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墨迹 18"/>
              <p14:cNvContentPartPr/>
              <p14:nvPr/>
            </p14:nvContentPartPr>
            <p14:xfrm>
              <a:off x="8720057" y="4280538"/>
              <a:ext cx="255827" cy="301819"/>
            </p14:xfrm>
          </p:contentPart>
        </mc:Choice>
        <mc:Fallback xmlns="">
          <p:pic>
            <p:nvPicPr>
              <p:cNvPr id="19" name="墨迹 18"/>
            </p:nvPicPr>
            <p:blipFill>
              <a:blip/>
            </p:blipFill>
            <p:spPr>
              <a:xfrm>
                <a:off x="8720057" y="4280538"/>
                <a:ext cx="255827" cy="30181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9092834" y="4357535"/>
              <a:ext cx="29238" cy="127948"/>
            </p14:xfrm>
          </p:contentPart>
        </mc:Choice>
        <mc:Fallback xmlns="">
          <p:pic>
            <p:nvPicPr>
              <p:cNvPr id="20" name="墨迹 19"/>
            </p:nvPicPr>
            <p:blipFill>
              <a:blip/>
            </p:blipFill>
            <p:spPr>
              <a:xfrm>
                <a:off x="9092834" y="4357535"/>
                <a:ext cx="29238" cy="127948"/>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9297496" y="4087017"/>
              <a:ext cx="277755" cy="319184"/>
            </p14:xfrm>
          </p:contentPart>
        </mc:Choice>
        <mc:Fallback xmlns="">
          <p:pic>
            <p:nvPicPr>
              <p:cNvPr id="21" name="墨迹 20"/>
            </p:nvPicPr>
            <p:blipFill>
              <a:blip/>
            </p:blipFill>
            <p:spPr>
              <a:xfrm>
                <a:off x="9297496" y="4087017"/>
                <a:ext cx="277755" cy="31918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墨迹 21"/>
              <p14:cNvContentPartPr/>
              <p14:nvPr/>
            </p14:nvContentPartPr>
            <p14:xfrm>
              <a:off x="9439343" y="4246037"/>
              <a:ext cx="187074" cy="246757"/>
            </p14:xfrm>
          </p:contentPart>
        </mc:Choice>
        <mc:Fallback xmlns="">
          <p:pic>
            <p:nvPicPr>
              <p:cNvPr id="22" name="墨迹 21"/>
            </p:nvPicPr>
            <p:blipFill>
              <a:blip/>
            </p:blipFill>
            <p:spPr>
              <a:xfrm>
                <a:off x="9439343" y="4246037"/>
                <a:ext cx="187074" cy="246757"/>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9757985" y="4054116"/>
              <a:ext cx="105985" cy="113325"/>
            </p14:xfrm>
          </p:contentPart>
        </mc:Choice>
        <mc:Fallback xmlns="">
          <p:pic>
            <p:nvPicPr>
              <p:cNvPr id="23" name="墨迹 22"/>
            </p:nvPicPr>
            <p:blipFill>
              <a:blip/>
            </p:blipFill>
            <p:spPr>
              <a:xfrm>
                <a:off x="9757985" y="4054116"/>
                <a:ext cx="105985" cy="11332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墨迹 23"/>
              <p14:cNvContentPartPr/>
              <p14:nvPr/>
            </p14:nvContentPartPr>
            <p14:xfrm>
              <a:off x="9717783" y="4014589"/>
              <a:ext cx="120605" cy="361224"/>
            </p14:xfrm>
          </p:contentPart>
        </mc:Choice>
        <mc:Fallback xmlns="">
          <p:pic>
            <p:nvPicPr>
              <p:cNvPr id="24" name="墨迹 23"/>
            </p:nvPicPr>
            <p:blipFill>
              <a:blip/>
            </p:blipFill>
            <p:spPr>
              <a:xfrm>
                <a:off x="9717783" y="4014589"/>
                <a:ext cx="120605" cy="361224"/>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9757985" y="4306356"/>
              <a:ext cx="29237" cy="119722"/>
            </p14:xfrm>
          </p:contentPart>
        </mc:Choice>
        <mc:Fallback xmlns="">
          <p:pic>
            <p:nvPicPr>
              <p:cNvPr id="25" name="墨迹 24"/>
            </p:nvPicPr>
            <p:blipFill>
              <a:blip/>
            </p:blipFill>
            <p:spPr>
              <a:xfrm>
                <a:off x="9757985" y="4306356"/>
                <a:ext cx="29237" cy="11972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墨迹 25"/>
              <p14:cNvContentPartPr/>
              <p14:nvPr/>
            </p14:nvContentPartPr>
            <p14:xfrm>
              <a:off x="9838388" y="4192573"/>
              <a:ext cx="80403" cy="232591"/>
            </p14:xfrm>
          </p:contentPart>
        </mc:Choice>
        <mc:Fallback xmlns="">
          <p:pic>
            <p:nvPicPr>
              <p:cNvPr id="26" name="墨迹 25"/>
            </p:nvPicPr>
            <p:blipFill>
              <a:blip/>
            </p:blipFill>
            <p:spPr>
              <a:xfrm>
                <a:off x="9838388" y="4192573"/>
                <a:ext cx="80403" cy="23259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7" name="墨迹 26"/>
              <p14:cNvContentPartPr/>
              <p14:nvPr/>
            </p14:nvContentPartPr>
            <p14:xfrm>
              <a:off x="9831079" y="4299044"/>
              <a:ext cx="58474" cy="42040"/>
            </p14:xfrm>
          </p:contentPart>
        </mc:Choice>
        <mc:Fallback xmlns="">
          <p:pic>
            <p:nvPicPr>
              <p:cNvPr id="27" name="墨迹 26"/>
            </p:nvPicPr>
            <p:blipFill>
              <a:blip/>
            </p:blipFill>
            <p:spPr>
              <a:xfrm>
                <a:off x="9831079" y="4299044"/>
                <a:ext cx="58474" cy="420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8" name="墨迹 27"/>
              <p14:cNvContentPartPr/>
              <p14:nvPr/>
            </p14:nvContentPartPr>
            <p14:xfrm>
              <a:off x="10181927" y="4160129"/>
              <a:ext cx="104158" cy="208373"/>
            </p14:xfrm>
          </p:contentPart>
        </mc:Choice>
        <mc:Fallback xmlns="">
          <p:pic>
            <p:nvPicPr>
              <p:cNvPr id="28" name="墨迹 27"/>
            </p:nvPicPr>
            <p:blipFill>
              <a:blip/>
            </p:blipFill>
            <p:spPr>
              <a:xfrm>
                <a:off x="10181927" y="4160129"/>
                <a:ext cx="104158" cy="208373"/>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墨迹 28"/>
              <p14:cNvContentPartPr/>
              <p14:nvPr/>
            </p14:nvContentPartPr>
            <p14:xfrm>
              <a:off x="10371970" y="4211309"/>
              <a:ext cx="51166" cy="141199"/>
            </p14:xfrm>
          </p:contentPart>
        </mc:Choice>
        <mc:Fallback xmlns="">
          <p:pic>
            <p:nvPicPr>
              <p:cNvPr id="29" name="墨迹 28"/>
            </p:nvPicPr>
            <p:blipFill>
              <a:blip/>
            </p:blipFill>
            <p:spPr>
              <a:xfrm>
                <a:off x="10371970" y="4211309"/>
                <a:ext cx="51166" cy="14119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0" name="墨迹 29"/>
              <p14:cNvContentPartPr/>
              <p14:nvPr/>
            </p14:nvContentPartPr>
            <p14:xfrm>
              <a:off x="10481611" y="4087017"/>
              <a:ext cx="21928" cy="102358"/>
            </p14:xfrm>
          </p:contentPart>
        </mc:Choice>
        <mc:Fallback xmlns="">
          <p:pic>
            <p:nvPicPr>
              <p:cNvPr id="30" name="墨迹 29"/>
            </p:nvPicPr>
            <p:blipFill>
              <a:blip/>
            </p:blipFill>
            <p:spPr>
              <a:xfrm>
                <a:off x="10481611" y="4087017"/>
                <a:ext cx="21928" cy="10235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1" name="墨迹 30"/>
              <p14:cNvContentPartPr/>
              <p14:nvPr/>
            </p14:nvContentPartPr>
            <p14:xfrm>
              <a:off x="10627799" y="4255176"/>
              <a:ext cx="36547" cy="212028"/>
            </p14:xfrm>
          </p:contentPart>
        </mc:Choice>
        <mc:Fallback xmlns="">
          <p:pic>
            <p:nvPicPr>
              <p:cNvPr id="31" name="墨迹 30"/>
            </p:nvPicPr>
            <p:blipFill>
              <a:blip/>
            </p:blipFill>
            <p:spPr>
              <a:xfrm>
                <a:off x="10627799" y="4255176"/>
                <a:ext cx="36547" cy="21202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2" name="墨迹 31"/>
              <p14:cNvContentPartPr/>
              <p14:nvPr/>
            </p14:nvContentPartPr>
            <p14:xfrm>
              <a:off x="11015193" y="4108951"/>
              <a:ext cx="47511" cy="323753"/>
            </p14:xfrm>
          </p:contentPart>
        </mc:Choice>
        <mc:Fallback xmlns="">
          <p:pic>
            <p:nvPicPr>
              <p:cNvPr id="32" name="墨迹 31"/>
            </p:nvPicPr>
            <p:blipFill>
              <a:blip/>
            </p:blipFill>
            <p:spPr>
              <a:xfrm>
                <a:off x="11015193" y="4108951"/>
                <a:ext cx="47511" cy="323753"/>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10905554" y="4196686"/>
              <a:ext cx="124259" cy="29245"/>
            </p14:xfrm>
          </p:contentPart>
        </mc:Choice>
        <mc:Fallback xmlns="">
          <p:pic>
            <p:nvPicPr>
              <p:cNvPr id="33" name="墨迹 32"/>
            </p:nvPicPr>
            <p:blipFill>
              <a:blip/>
            </p:blipFill>
            <p:spPr>
              <a:xfrm>
                <a:off x="10905554" y="4196686"/>
                <a:ext cx="124259" cy="2924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5" name="墨迹 34"/>
              <p14:cNvContentPartPr/>
              <p14:nvPr/>
            </p14:nvContentPartPr>
            <p14:xfrm>
              <a:off x="11095596" y="4291733"/>
              <a:ext cx="18274" cy="132517"/>
            </p14:xfrm>
          </p:contentPart>
        </mc:Choice>
        <mc:Fallback xmlns="">
          <p:pic>
            <p:nvPicPr>
              <p:cNvPr id="35" name="墨迹 34"/>
            </p:nvPicPr>
            <p:blipFill>
              <a:blip/>
            </p:blipFill>
            <p:spPr>
              <a:xfrm>
                <a:off x="11095596" y="4291733"/>
                <a:ext cx="18274" cy="13251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6" name="墨迹 35"/>
              <p14:cNvContentPartPr/>
              <p14:nvPr/>
            </p14:nvContentPartPr>
            <p14:xfrm>
              <a:off x="11124834" y="4160129"/>
              <a:ext cx="14618" cy="43868"/>
            </p14:xfrm>
          </p:contentPart>
        </mc:Choice>
        <mc:Fallback xmlns="">
          <p:pic>
            <p:nvPicPr>
              <p:cNvPr id="36" name="墨迹 35"/>
            </p:nvPicPr>
            <p:blipFill>
              <a:blip/>
            </p:blipFill>
            <p:spPr>
              <a:xfrm>
                <a:off x="11124834" y="4160129"/>
                <a:ext cx="14618" cy="4386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7" name="墨迹 36"/>
              <p14:cNvContentPartPr/>
              <p14:nvPr/>
            </p14:nvContentPartPr>
            <p14:xfrm>
              <a:off x="11249093" y="4073308"/>
              <a:ext cx="135222" cy="426797"/>
            </p14:xfrm>
          </p:contentPart>
        </mc:Choice>
        <mc:Fallback xmlns="">
          <p:pic>
            <p:nvPicPr>
              <p:cNvPr id="37" name="墨迹 36"/>
            </p:nvPicPr>
            <p:blipFill>
              <a:blip/>
            </p:blipFill>
            <p:spPr>
              <a:xfrm>
                <a:off x="11249093" y="4073308"/>
                <a:ext cx="135222" cy="426797"/>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8" name="墨迹 37"/>
              <p14:cNvContentPartPr/>
              <p14:nvPr/>
            </p14:nvContentPartPr>
            <p14:xfrm>
              <a:off x="11545122" y="4277111"/>
              <a:ext cx="98677" cy="219338"/>
            </p14:xfrm>
          </p:contentPart>
        </mc:Choice>
        <mc:Fallback xmlns="">
          <p:pic>
            <p:nvPicPr>
              <p:cNvPr id="38" name="墨迹 37"/>
            </p:nvPicPr>
            <p:blipFill>
              <a:blip/>
            </p:blipFill>
            <p:spPr>
              <a:xfrm>
                <a:off x="11545122" y="4277111"/>
                <a:ext cx="98677" cy="219338"/>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9" name="墨迹 38"/>
              <p14:cNvContentPartPr/>
              <p14:nvPr/>
            </p14:nvContentPartPr>
            <p14:xfrm>
              <a:off x="10814187" y="4725842"/>
              <a:ext cx="629747" cy="455357"/>
            </p14:xfrm>
          </p:contentPart>
        </mc:Choice>
        <mc:Fallback xmlns="">
          <p:pic>
            <p:nvPicPr>
              <p:cNvPr id="39" name="墨迹 38"/>
            </p:nvPicPr>
            <p:blipFill>
              <a:blip/>
            </p:blipFill>
            <p:spPr>
              <a:xfrm>
                <a:off x="10814187" y="4725842"/>
                <a:ext cx="629747" cy="45535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0" name="墨迹 39"/>
              <p14:cNvContentPartPr/>
              <p14:nvPr/>
            </p14:nvContentPartPr>
            <p14:xfrm>
              <a:off x="11526848" y="4781590"/>
              <a:ext cx="77662" cy="226650"/>
            </p14:xfrm>
          </p:contentPart>
        </mc:Choice>
        <mc:Fallback xmlns="">
          <p:pic>
            <p:nvPicPr>
              <p:cNvPr id="40" name="墨迹 39"/>
            </p:nvPicPr>
            <p:blipFill>
              <a:blip/>
            </p:blipFill>
            <p:spPr>
              <a:xfrm>
                <a:off x="11526848" y="4781590"/>
                <a:ext cx="77662" cy="2266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1" name="墨迹 40"/>
              <p14:cNvContentPartPr/>
              <p14:nvPr/>
            </p14:nvContentPartPr>
            <p14:xfrm>
              <a:off x="11406244" y="4825458"/>
              <a:ext cx="281410" cy="548347"/>
            </p14:xfrm>
          </p:contentPart>
        </mc:Choice>
        <mc:Fallback xmlns="">
          <p:pic>
            <p:nvPicPr>
              <p:cNvPr id="41" name="墨迹 40"/>
            </p:nvPicPr>
            <p:blipFill>
              <a:blip/>
            </p:blipFill>
            <p:spPr>
              <a:xfrm>
                <a:off x="11406244" y="4825458"/>
                <a:ext cx="281410" cy="548347"/>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42" name="墨迹 41"/>
              <p14:cNvContentPartPr/>
              <p14:nvPr/>
            </p14:nvContentPartPr>
            <p14:xfrm>
              <a:off x="11541467" y="4717616"/>
              <a:ext cx="109640" cy="42040"/>
            </p14:xfrm>
          </p:contentPart>
        </mc:Choice>
        <mc:Fallback xmlns="">
          <p:pic>
            <p:nvPicPr>
              <p:cNvPr id="42" name="墨迹 41"/>
            </p:nvPicPr>
            <p:blipFill>
              <a:blip/>
            </p:blipFill>
            <p:spPr>
              <a:xfrm>
                <a:off x="11541467" y="4717616"/>
                <a:ext cx="109640" cy="4204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7" name="墨迹 56"/>
              <p14:cNvContentPartPr/>
              <p14:nvPr/>
            </p14:nvContentPartPr>
            <p14:xfrm>
              <a:off x="6383120" y="5422859"/>
              <a:ext cx="101760" cy="386174"/>
            </p14:xfrm>
          </p:contentPart>
        </mc:Choice>
        <mc:Fallback xmlns="">
          <p:pic>
            <p:nvPicPr>
              <p:cNvPr id="57" name="墨迹 56"/>
            </p:nvPicPr>
            <p:blipFill>
              <a:blip/>
            </p:blipFill>
            <p:spPr>
              <a:xfrm>
                <a:off x="6383120" y="5422859"/>
                <a:ext cx="101760" cy="386174"/>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58" name="墨迹 57"/>
              <p14:cNvContentPartPr/>
              <p14:nvPr/>
            </p14:nvContentPartPr>
            <p14:xfrm>
              <a:off x="6583899" y="5474725"/>
              <a:ext cx="122146" cy="265837"/>
            </p14:xfrm>
          </p:contentPart>
        </mc:Choice>
        <mc:Fallback xmlns="">
          <p:pic>
            <p:nvPicPr>
              <p:cNvPr id="58" name="墨迹 57"/>
            </p:nvPicPr>
            <p:blipFill>
              <a:blip/>
            </p:blipFill>
            <p:spPr>
              <a:xfrm>
                <a:off x="6583899" y="5474725"/>
                <a:ext cx="122146" cy="265837"/>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9" name="墨迹 58"/>
              <p14:cNvContentPartPr/>
              <p14:nvPr/>
            </p14:nvContentPartPr>
            <p14:xfrm>
              <a:off x="6804550" y="5429021"/>
              <a:ext cx="133795" cy="423832"/>
            </p14:xfrm>
          </p:contentPart>
        </mc:Choice>
        <mc:Fallback xmlns="">
          <p:pic>
            <p:nvPicPr>
              <p:cNvPr id="59" name="墨迹 58"/>
            </p:nvPicPr>
            <p:blipFill>
              <a:blip/>
            </p:blipFill>
            <p:spPr>
              <a:xfrm>
                <a:off x="6804550" y="5429021"/>
                <a:ext cx="133795" cy="423832"/>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0" name="墨迹 59"/>
              <p14:cNvContentPartPr/>
              <p14:nvPr/>
            </p14:nvContentPartPr>
            <p14:xfrm>
              <a:off x="7088244" y="5488590"/>
              <a:ext cx="95935" cy="336875"/>
            </p14:xfrm>
          </p:contentPart>
        </mc:Choice>
        <mc:Fallback xmlns="">
          <p:pic>
            <p:nvPicPr>
              <p:cNvPr id="60" name="墨迹 59"/>
            </p:nvPicPr>
            <p:blipFill>
              <a:blip/>
            </p:blipFill>
            <p:spPr>
              <a:xfrm>
                <a:off x="7088244" y="5488590"/>
                <a:ext cx="95935" cy="33687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1" name="墨迹 60"/>
              <p14:cNvContentPartPr/>
              <p14:nvPr/>
            </p14:nvContentPartPr>
            <p14:xfrm>
              <a:off x="7250991" y="5494068"/>
              <a:ext cx="264850" cy="227494"/>
            </p14:xfrm>
          </p:contentPart>
        </mc:Choice>
        <mc:Fallback xmlns="">
          <p:pic>
            <p:nvPicPr>
              <p:cNvPr id="61" name="墨迹 60"/>
            </p:nvPicPr>
            <p:blipFill>
              <a:blip/>
            </p:blipFill>
            <p:spPr>
              <a:xfrm>
                <a:off x="7250991" y="5494068"/>
                <a:ext cx="264850" cy="227494"/>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2" name="墨迹 61"/>
              <p14:cNvContentPartPr/>
              <p14:nvPr/>
            </p14:nvContentPartPr>
            <p14:xfrm>
              <a:off x="7446460" y="5503997"/>
              <a:ext cx="36489" cy="274909"/>
            </p14:xfrm>
          </p:contentPart>
        </mc:Choice>
        <mc:Fallback xmlns="">
          <p:pic>
            <p:nvPicPr>
              <p:cNvPr id="62" name="墨迹 61"/>
            </p:nvPicPr>
            <p:blipFill>
              <a:blip/>
            </p:blipFill>
            <p:spPr>
              <a:xfrm>
                <a:off x="7446460" y="5503997"/>
                <a:ext cx="36489" cy="27490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3" name="墨迹 62"/>
              <p14:cNvContentPartPr/>
              <p14:nvPr/>
            </p14:nvContentPartPr>
            <p14:xfrm>
              <a:off x="8373605" y="5521457"/>
              <a:ext cx="13876" cy="323180"/>
            </p14:xfrm>
          </p:contentPart>
        </mc:Choice>
        <mc:Fallback xmlns="">
          <p:pic>
            <p:nvPicPr>
              <p:cNvPr id="63" name="墨迹 62"/>
            </p:nvPicPr>
            <p:blipFill>
              <a:blip/>
            </p:blipFill>
            <p:spPr>
              <a:xfrm>
                <a:off x="8373605" y="5521457"/>
                <a:ext cx="13876" cy="3231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4" name="墨迹 63"/>
              <p14:cNvContentPartPr/>
              <p14:nvPr/>
            </p14:nvContentPartPr>
            <p14:xfrm>
              <a:off x="9319424" y="5438607"/>
              <a:ext cx="175424" cy="225268"/>
            </p14:xfrm>
          </p:contentPart>
        </mc:Choice>
        <mc:Fallback xmlns="">
          <p:pic>
            <p:nvPicPr>
              <p:cNvPr id="64" name="墨迹 63"/>
            </p:nvPicPr>
            <p:blipFill>
              <a:blip/>
            </p:blipFill>
            <p:spPr>
              <a:xfrm>
                <a:off x="9319424" y="5438607"/>
                <a:ext cx="175424" cy="22526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5" name="墨迹 64"/>
              <p14:cNvContentPartPr/>
              <p14:nvPr/>
            </p14:nvContentPartPr>
            <p14:xfrm>
              <a:off x="9390690" y="5574864"/>
              <a:ext cx="41115" cy="277989"/>
            </p14:xfrm>
          </p:contentPart>
        </mc:Choice>
        <mc:Fallback xmlns="">
          <p:pic>
            <p:nvPicPr>
              <p:cNvPr id="65" name="墨迹 64"/>
            </p:nvPicPr>
            <p:blipFill>
              <a:blip/>
            </p:blipFill>
            <p:spPr>
              <a:xfrm>
                <a:off x="9390690" y="5574864"/>
                <a:ext cx="41115" cy="27798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6" name="墨迹 65"/>
              <p14:cNvContentPartPr/>
              <p14:nvPr/>
            </p14:nvContentPartPr>
            <p14:xfrm>
              <a:off x="9439857" y="5415327"/>
              <a:ext cx="263308" cy="401579"/>
            </p14:xfrm>
          </p:contentPart>
        </mc:Choice>
        <mc:Fallback xmlns="">
          <p:pic>
            <p:nvPicPr>
              <p:cNvPr id="66" name="墨迹 65"/>
            </p:nvPicPr>
            <p:blipFill>
              <a:blip/>
            </p:blipFill>
            <p:spPr>
              <a:xfrm>
                <a:off x="9439857" y="5415327"/>
                <a:ext cx="263308" cy="401579"/>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7" name="墨迹 66"/>
              <p14:cNvContentPartPr/>
              <p14:nvPr/>
            </p14:nvContentPartPr>
            <p14:xfrm>
              <a:off x="9853920" y="5236619"/>
              <a:ext cx="35633" cy="16434"/>
            </p14:xfrm>
          </p:contentPart>
        </mc:Choice>
        <mc:Fallback xmlns="">
          <p:pic>
            <p:nvPicPr>
              <p:cNvPr id="67" name="墨迹 66"/>
            </p:nvPicPr>
            <p:blipFill>
              <a:blip/>
            </p:blipFill>
            <p:spPr>
              <a:xfrm>
                <a:off x="9853920" y="5236619"/>
                <a:ext cx="35633" cy="16434"/>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68" name="墨迹 67"/>
              <p14:cNvContentPartPr/>
              <p14:nvPr/>
            </p14:nvContentPartPr>
            <p14:xfrm>
              <a:off x="9747021" y="5367740"/>
              <a:ext cx="372778" cy="389254"/>
            </p14:xfrm>
          </p:contentPart>
        </mc:Choice>
        <mc:Fallback xmlns="">
          <p:pic>
            <p:nvPicPr>
              <p:cNvPr id="68" name="墨迹 67"/>
            </p:nvPicPr>
            <p:blipFill>
              <a:blip/>
            </p:blipFill>
            <p:spPr>
              <a:xfrm>
                <a:off x="9747021" y="5367740"/>
                <a:ext cx="372778" cy="389254"/>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9" name="墨迹 68"/>
              <p14:cNvContentPartPr/>
              <p14:nvPr/>
            </p14:nvContentPartPr>
            <p14:xfrm>
              <a:off x="10207510" y="5526934"/>
              <a:ext cx="131569" cy="76687"/>
            </p14:xfrm>
          </p:contentPart>
        </mc:Choice>
        <mc:Fallback xmlns="">
          <p:pic>
            <p:nvPicPr>
              <p:cNvPr id="69" name="墨迹 68"/>
            </p:nvPicPr>
            <p:blipFill>
              <a:blip/>
            </p:blipFill>
            <p:spPr>
              <a:xfrm>
                <a:off x="10207510" y="5526934"/>
                <a:ext cx="131569" cy="76687"/>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70" name="墨迹 69"/>
              <p14:cNvContentPartPr/>
              <p14:nvPr/>
            </p14:nvContentPartPr>
            <p14:xfrm>
              <a:off x="10158172" y="5417381"/>
              <a:ext cx="153496" cy="377957"/>
            </p14:xfrm>
          </p:contentPart>
        </mc:Choice>
        <mc:Fallback xmlns="">
          <p:pic>
            <p:nvPicPr>
              <p:cNvPr id="70" name="墨迹 69"/>
            </p:nvPicPr>
            <p:blipFill>
              <a:blip/>
            </p:blipFill>
            <p:spPr>
              <a:xfrm>
                <a:off x="10158172" y="5417381"/>
                <a:ext cx="153496" cy="37795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1" name="墨迹 70"/>
              <p14:cNvContentPartPr/>
              <p14:nvPr/>
            </p14:nvContentPartPr>
            <p14:xfrm>
              <a:off x="10262331" y="5680308"/>
              <a:ext cx="60302" cy="95858"/>
            </p14:xfrm>
          </p:contentPart>
        </mc:Choice>
        <mc:Fallback xmlns="">
          <p:pic>
            <p:nvPicPr>
              <p:cNvPr id="71" name="墨迹 70"/>
            </p:nvPicPr>
            <p:blipFill>
              <a:blip/>
            </p:blipFill>
            <p:spPr>
              <a:xfrm>
                <a:off x="10262331" y="5680308"/>
                <a:ext cx="60302" cy="9585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2" name="墨迹 71"/>
              <p14:cNvContentPartPr/>
              <p14:nvPr/>
            </p14:nvContentPartPr>
            <p14:xfrm>
              <a:off x="10492575" y="5422859"/>
              <a:ext cx="76748" cy="21911"/>
            </p14:xfrm>
          </p:contentPart>
        </mc:Choice>
        <mc:Fallback xmlns="">
          <p:pic>
            <p:nvPicPr>
              <p:cNvPr id="72" name="墨迹 71"/>
            </p:nvPicPr>
            <p:blipFill>
              <a:blip/>
            </p:blipFill>
            <p:spPr>
              <a:xfrm>
                <a:off x="10492575" y="5422859"/>
                <a:ext cx="76748" cy="21911"/>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3" name="墨迹 72"/>
              <p14:cNvContentPartPr/>
              <p14:nvPr/>
            </p14:nvContentPartPr>
            <p14:xfrm>
              <a:off x="10395269" y="5569214"/>
              <a:ext cx="186731" cy="77714"/>
            </p14:xfrm>
          </p:contentPart>
        </mc:Choice>
        <mc:Fallback xmlns="">
          <p:pic>
            <p:nvPicPr>
              <p:cNvPr id="73" name="墨迹 72"/>
            </p:nvPicPr>
            <p:blipFill>
              <a:blip/>
            </p:blipFill>
            <p:spPr>
              <a:xfrm>
                <a:off x="10395269" y="5569214"/>
                <a:ext cx="186731" cy="77714"/>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4" name="墨迹 73"/>
              <p14:cNvContentPartPr/>
              <p14:nvPr/>
            </p14:nvContentPartPr>
            <p14:xfrm>
              <a:off x="10473388" y="5505023"/>
              <a:ext cx="50708" cy="380696"/>
            </p14:xfrm>
          </p:contentPart>
        </mc:Choice>
        <mc:Fallback xmlns="">
          <p:pic>
            <p:nvPicPr>
              <p:cNvPr id="74" name="墨迹 73"/>
            </p:nvPicPr>
            <p:blipFill>
              <a:blip/>
            </p:blipFill>
            <p:spPr>
              <a:xfrm>
                <a:off x="10473388" y="5505023"/>
                <a:ext cx="50708" cy="38069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5" name="墨迹 74"/>
              <p14:cNvContentPartPr/>
              <p14:nvPr/>
            </p14:nvContentPartPr>
            <p14:xfrm>
              <a:off x="10624315" y="5507763"/>
              <a:ext cx="144074" cy="299558"/>
            </p14:xfrm>
          </p:contentPart>
        </mc:Choice>
        <mc:Fallback xmlns="">
          <p:pic>
            <p:nvPicPr>
              <p:cNvPr id="75" name="墨迹 74"/>
            </p:nvPicPr>
            <p:blipFill>
              <a:blip/>
            </p:blipFill>
            <p:spPr>
              <a:xfrm>
                <a:off x="10624315" y="5507763"/>
                <a:ext cx="144074" cy="299558"/>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76" name="墨迹 75"/>
              <p14:cNvContentPartPr/>
              <p14:nvPr/>
            </p14:nvContentPartPr>
            <p14:xfrm>
              <a:off x="10806421" y="5425255"/>
              <a:ext cx="292773" cy="309487"/>
            </p14:xfrm>
          </p:contentPart>
        </mc:Choice>
        <mc:Fallback xmlns="">
          <p:pic>
            <p:nvPicPr>
              <p:cNvPr id="76" name="墨迹 75"/>
            </p:nvPicPr>
            <p:blipFill>
              <a:blip/>
            </p:blipFill>
            <p:spPr>
              <a:xfrm>
                <a:off x="10806421" y="5425255"/>
                <a:ext cx="292773" cy="309487"/>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7" name="墨迹 76"/>
              <p14:cNvContentPartPr/>
              <p14:nvPr/>
            </p14:nvContentPartPr>
            <p14:xfrm>
              <a:off x="11205237" y="5466680"/>
              <a:ext cx="49338" cy="107498"/>
            </p14:xfrm>
          </p:contentPart>
        </mc:Choice>
        <mc:Fallback xmlns="">
          <p:pic>
            <p:nvPicPr>
              <p:cNvPr id="77" name="墨迹 76"/>
            </p:nvPicPr>
            <p:blipFill>
              <a:blip/>
            </p:blipFill>
            <p:spPr>
              <a:xfrm>
                <a:off x="11205237" y="5466680"/>
                <a:ext cx="49338" cy="107498"/>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78" name="墨迹 77"/>
              <p14:cNvContentPartPr/>
              <p14:nvPr/>
            </p14:nvContentPartPr>
            <p14:xfrm>
              <a:off x="11225109" y="5487221"/>
              <a:ext cx="141162" cy="380011"/>
            </p14:xfrm>
          </p:contentPart>
        </mc:Choice>
        <mc:Fallback xmlns="">
          <p:pic>
            <p:nvPicPr>
              <p:cNvPr id="78" name="墨迹 77"/>
            </p:nvPicPr>
            <p:blipFill>
              <a:blip/>
            </p:blipFill>
            <p:spPr>
              <a:xfrm>
                <a:off x="11225109" y="5487221"/>
                <a:ext cx="141162" cy="38001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9" name="墨迹 78"/>
              <p14:cNvContentPartPr/>
              <p14:nvPr/>
            </p14:nvContentPartPr>
            <p14:xfrm>
              <a:off x="11273762" y="5505023"/>
              <a:ext cx="216540" cy="391823"/>
            </p14:xfrm>
          </p:contentPart>
        </mc:Choice>
        <mc:Fallback xmlns="">
          <p:pic>
            <p:nvPicPr>
              <p:cNvPr id="79" name="墨迹 78"/>
            </p:nvPicPr>
            <p:blipFill>
              <a:blip/>
            </p:blipFill>
            <p:spPr>
              <a:xfrm>
                <a:off x="11273762" y="5505023"/>
                <a:ext cx="216540" cy="391823"/>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4</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总结</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zh-CN" sz="2000" b="1" dirty="0">
                <a:solidFill>
                  <a:srgbClr val="4A707F"/>
                </a:solidFill>
                <a:latin typeface="Calibri Light" pitchFamily="34" charset="0"/>
                <a:sym typeface="+mn-ea"/>
              </a:rPr>
              <a:t>我们学到了什么？</a:t>
            </a:r>
            <a:endParaRPr 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21615" y="1180465"/>
            <a:ext cx="11473815" cy="732155"/>
          </a:xfrm>
          <a:prstGeom prst="rect">
            <a:avLst/>
          </a:prstGeom>
          <a:noFill/>
        </p:spPr>
        <p:txBody>
          <a:bodyPr wrap="square" rtlCol="0">
            <a:spAutoFit/>
          </a:bodyPr>
          <a:p>
            <a:pPr fontAlgn="auto">
              <a:lnSpc>
                <a:spcPts val="2500"/>
              </a:lnSpc>
            </a:pPr>
            <a:r>
              <a:rPr lang="en-US" sz="3200" dirty="0">
                <a:ln w="22225">
                  <a:solidFill>
                    <a:schemeClr val="accent2"/>
                  </a:solidFill>
                  <a:prstDash val="solid"/>
                </a:ln>
                <a:solidFill>
                  <a:schemeClr val="accent2">
                    <a:lumMod val="40000"/>
                    <a:lumOff val="60000"/>
                  </a:schemeClr>
                </a:solidFill>
                <a:effectLst/>
                <a:latin typeface="Calibri" charset="0"/>
                <a:cs typeface="Calibri" charset="0"/>
                <a:sym typeface="+mn-ea"/>
              </a:rPr>
              <a:t>Computer System is beautiful and difficult. Do not take it for granted.</a:t>
            </a:r>
            <a:endParaRPr lang="en-US" sz="3200" dirty="0">
              <a:ln w="22225">
                <a:solidFill>
                  <a:schemeClr val="accent2"/>
                </a:solidFill>
                <a:prstDash val="solid"/>
              </a:ln>
              <a:solidFill>
                <a:schemeClr val="accent2">
                  <a:lumMod val="40000"/>
                  <a:lumOff val="60000"/>
                </a:schemeClr>
              </a:solidFill>
              <a:effectLst/>
              <a:latin typeface="Calibri" charset="0"/>
              <a:cs typeface="Calibri" charset="0"/>
              <a:sym typeface="+mn-ea"/>
            </a:endParaRPr>
          </a:p>
          <a:p>
            <a:pPr fontAlgn="auto">
              <a:lnSpc>
                <a:spcPts val="2500"/>
              </a:lnSpc>
            </a:pPr>
            <a:endParaRPr lang="en-US" altLang="en-US" sz="3200" dirty="0">
              <a:ln w="22225">
                <a:solidFill>
                  <a:schemeClr val="accent2"/>
                </a:solidFill>
                <a:prstDash val="solid"/>
              </a:ln>
              <a:solidFill>
                <a:schemeClr val="accent2">
                  <a:lumMod val="40000"/>
                  <a:lumOff val="60000"/>
                </a:schemeClr>
              </a:solidFill>
              <a:effectLst/>
              <a:latin typeface="Calibri" charset="0"/>
              <a:cs typeface="Calibri" charset="0"/>
              <a:sym typeface="+mn-ea"/>
            </a:endParaRPr>
          </a:p>
        </p:txBody>
      </p:sp>
      <p:pic>
        <p:nvPicPr>
          <p:cNvPr id="4" name="图片 3" descr="2022-11-06 13-33-07 的屏幕截图"/>
          <p:cNvPicPr>
            <a:picLocks noChangeAspect="1"/>
          </p:cNvPicPr>
          <p:nvPr/>
        </p:nvPicPr>
        <p:blipFill>
          <a:blip r:embed="rId2"/>
          <a:srcRect l="5735" t="12316" r="41593" b="-1142"/>
          <a:stretch>
            <a:fillRect/>
          </a:stretch>
        </p:blipFill>
        <p:spPr>
          <a:xfrm>
            <a:off x="595630" y="1804670"/>
            <a:ext cx="4577080" cy="4535170"/>
          </a:xfrm>
          <a:prstGeom prst="rect">
            <a:avLst/>
          </a:prstGeom>
        </p:spPr>
      </p:pic>
      <p:pic>
        <p:nvPicPr>
          <p:cNvPr id="5" name="图片 4"/>
          <p:cNvPicPr>
            <a:picLocks noChangeAspect="1"/>
          </p:cNvPicPr>
          <p:nvPr/>
        </p:nvPicPr>
        <p:blipFill>
          <a:blip r:embed="rId3"/>
          <a:stretch>
            <a:fillRect/>
          </a:stretch>
        </p:blipFill>
        <p:spPr>
          <a:xfrm>
            <a:off x="9008745" y="1691640"/>
            <a:ext cx="2467610" cy="4648200"/>
          </a:xfrm>
          <a:prstGeom prst="rect">
            <a:avLst/>
          </a:prstGeom>
        </p:spPr>
      </p:pic>
      <p:pic>
        <p:nvPicPr>
          <p:cNvPr id="6" name="图片 5"/>
          <p:cNvPicPr>
            <a:picLocks noChangeAspect="1"/>
          </p:cNvPicPr>
          <p:nvPr/>
        </p:nvPicPr>
        <p:blipFill>
          <a:blip r:embed="rId4"/>
          <a:stretch>
            <a:fillRect/>
          </a:stretch>
        </p:blipFill>
        <p:spPr>
          <a:xfrm>
            <a:off x="5634355" y="1690370"/>
            <a:ext cx="3235960" cy="4617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3495040"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我们还将学什么？</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3297555"/>
          </a:xfrm>
          <a:prstGeom prst="rect">
            <a:avLst/>
          </a:prstGeom>
          <a:noFill/>
        </p:spPr>
        <p:txBody>
          <a:bodyPr wrap="square" rtlCol="0">
            <a:spAutoFit/>
          </a:bodyPr>
          <a:p>
            <a:pPr fontAlgn="auto">
              <a:lnSpc>
                <a:spcPts val="2500"/>
              </a:lnSpc>
            </a:pPr>
            <a:r>
              <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rPr>
              <a:t>操作系统？</a:t>
            </a: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r>
              <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rPr>
              <a:t>计算机网络？</a:t>
            </a: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r>
              <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rPr>
              <a:t>计算机组织与体系结构？</a:t>
            </a: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a:p>
            <a:pPr fontAlgn="auto">
              <a:lnSpc>
                <a:spcPts val="2500"/>
              </a:lnSpc>
            </a:pPr>
            <a:r>
              <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rPr>
              <a:t>编译原理？</a:t>
            </a:r>
            <a:endParaRPr lang="zh-CN" altLang="en-US" sz="3200" dirty="0">
              <a:solidFill>
                <a:schemeClr val="accent1"/>
              </a:solidFill>
              <a:effectLst>
                <a:outerShdw blurRad="38100" dist="25400" dir="5400000" algn="ctr" rotWithShape="0">
                  <a:srgbClr val="6E747A">
                    <a:alpha val="43000"/>
                  </a:srgbClr>
                </a:outerShdw>
              </a:effectLst>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752340" y="431165"/>
            <a:ext cx="3495040"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我的感想？</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41325" y="817880"/>
            <a:ext cx="11045825" cy="5862320"/>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其实我猜测大家可能会觉得</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解脱</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，毕竟终于不用再听这个什么都讲不明白的死胖子</a:t>
            </a:r>
            <a:r>
              <a:rPr lang="en-US" altLang="zh-CN" sz="2000" dirty="0">
                <a:solidFill>
                  <a:schemeClr val="tx1"/>
                </a:solidFill>
                <a:latin typeface="Calibri" charset="0"/>
                <a:cs typeface="Calibri" charset="0"/>
                <a:sym typeface="+mn-ea"/>
              </a:rPr>
              <a:t>bb</a:t>
            </a:r>
            <a:r>
              <a:rPr lang="zh-CN" altLang="en-US" sz="2000" dirty="0">
                <a:solidFill>
                  <a:schemeClr val="tx1"/>
                </a:solidFill>
                <a:latin typeface="Calibri" charset="0"/>
                <a:cs typeface="Calibri" charset="0"/>
                <a:sym typeface="+mn-ea"/>
              </a:rPr>
              <a:t>了。</a:t>
            </a:r>
            <a:endParaRPr lang="zh-CN" altLang="en-US" sz="2000" dirty="0">
              <a:solidFill>
                <a:schemeClr val="tx1"/>
              </a:solidFill>
              <a:latin typeface="Calibri" charset="0"/>
              <a:cs typeface="Calibri" charset="0"/>
              <a:sym typeface="+mn-ea"/>
            </a:endParaRPr>
          </a:p>
          <a:p>
            <a:pPr fontAlgn="auto">
              <a:lnSpc>
                <a:spcPts val="2500"/>
              </a:lnSpc>
            </a:pPr>
            <a:r>
              <a:rPr lang="en-US" altLang="zh-CN" sz="2000" dirty="0">
                <a:solidFill>
                  <a:schemeClr val="tx1"/>
                </a:solidFill>
                <a:latin typeface="Calibri" charset="0"/>
                <a:cs typeface="Calibri" charset="0"/>
                <a:sym typeface="+mn-ea"/>
              </a:rPr>
              <a:t>ics</a:t>
            </a:r>
            <a:r>
              <a:rPr lang="zh-CN" altLang="en-US" sz="2000" dirty="0">
                <a:solidFill>
                  <a:schemeClr val="tx1"/>
                </a:solidFill>
                <a:latin typeface="Calibri" charset="0"/>
                <a:cs typeface="Calibri" charset="0"/>
                <a:sym typeface="+mn-ea"/>
              </a:rPr>
              <a:t>为什么要选择我们这些大三的同学来做助教而非那些系统的研究生来做助教呢？</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我听到的说法是，因为正是前一年刚学过这门课的同学更清楚同学们学这门课的困难，也能提供更有针对性的帮助。</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正因如此，虽然我本人并不是做系统的（我是做</a:t>
            </a:r>
            <a:r>
              <a:rPr lang="en-US" altLang="zh-CN" sz="2000" dirty="0">
                <a:solidFill>
                  <a:schemeClr val="tx1"/>
                </a:solidFill>
                <a:latin typeface="Calibri" charset="0"/>
                <a:cs typeface="Calibri" charset="0"/>
                <a:sym typeface="+mn-ea"/>
              </a:rPr>
              <a:t>NLP</a:t>
            </a:r>
            <a:r>
              <a:rPr lang="zh-CN" altLang="en-US" sz="2000" dirty="0">
                <a:solidFill>
                  <a:schemeClr val="tx1"/>
                </a:solidFill>
                <a:latin typeface="Calibri" charset="0"/>
                <a:cs typeface="Calibri" charset="0"/>
                <a:sym typeface="+mn-ea"/>
              </a:rPr>
              <a:t>的），我仍然选择报名做助教，因为我去年小班课的助教给我的学习有很大帮助（陈奕奇学长，今年也是助教），所以我也希望能够从一个</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过来人</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的角度给大家一些帮助。</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因此我的所有讲授几乎全部是教材上的原文，只会在一些我自己学的时候感到困惑的地方或者比较重要的地方做详细一点的解说，因为我清楚地知道大部分同学其实搞懂教材在讲什么已经是一件不容易的事情，而且很多同学并不很喜欢操作系统，对系统不很感兴趣，他们只想通过这门课的考试。包括我讲的题目也是选择的往年题中比较没有争议而且与教材内容比较符合的（</a:t>
            </a:r>
            <a:r>
              <a:rPr lang="zh-CN" altLang="en-US" sz="2000" dirty="0">
                <a:latin typeface="Calibri" charset="0"/>
                <a:cs typeface="Calibri" charset="0"/>
                <a:sym typeface="+mn-ea"/>
              </a:rPr>
              <a:t>因为这门课往年为人诟病的重要原因是出题太放飞自我，学生把教材翻烂了都做不出来题）</a:t>
            </a:r>
            <a:r>
              <a:rPr lang="zh-CN" altLang="en-US" sz="2000" dirty="0">
                <a:solidFill>
                  <a:schemeClr val="tx1"/>
                </a:solidFill>
                <a:latin typeface="Calibri" charset="0"/>
                <a:cs typeface="Calibri" charset="0"/>
                <a:sym typeface="+mn-ea"/>
              </a:rPr>
              <a:t>，但又需要对知识有一定的理解而不是直接从教材上抄四句话下来问你对不对的（虽然这事我干过，我去年复习的时候用了两页纸从书上各种边角料找了各种毒瘤判断题，但我从心眼里认为谁这么出题纯属毒瘤）。因为最后会发现过了一年，我根本不会清楚记得流水线具体啥时候要</a:t>
            </a:r>
            <a:r>
              <a:rPr lang="en-US" altLang="zh-CN" sz="2000" dirty="0">
                <a:solidFill>
                  <a:schemeClr val="tx1"/>
                </a:solidFill>
                <a:latin typeface="Calibri" charset="0"/>
                <a:cs typeface="Calibri" charset="0"/>
                <a:sym typeface="+mn-ea"/>
              </a:rPr>
              <a:t>stall</a:t>
            </a:r>
            <a:r>
              <a:rPr lang="zh-CN" altLang="en-US" sz="2000" dirty="0">
                <a:solidFill>
                  <a:schemeClr val="tx1"/>
                </a:solidFill>
                <a:latin typeface="Calibri" charset="0"/>
                <a:cs typeface="Calibri" charset="0"/>
                <a:sym typeface="+mn-ea"/>
              </a:rPr>
              <a:t>，啥时候要</a:t>
            </a:r>
            <a:r>
              <a:rPr lang="en-US" altLang="zh-CN" sz="2000" dirty="0">
                <a:solidFill>
                  <a:schemeClr val="tx1"/>
                </a:solidFill>
                <a:latin typeface="Calibri" charset="0"/>
                <a:cs typeface="Calibri" charset="0"/>
                <a:sym typeface="+mn-ea"/>
              </a:rPr>
              <a:t>bubble</a:t>
            </a:r>
            <a:r>
              <a:rPr lang="zh-CN" altLang="en-US" sz="2000" dirty="0">
                <a:solidFill>
                  <a:schemeClr val="tx1"/>
                </a:solidFill>
                <a:latin typeface="Calibri" charset="0"/>
                <a:cs typeface="Calibri" charset="0"/>
                <a:sym typeface="+mn-ea"/>
              </a:rPr>
              <a:t>，我更不可能记住</a:t>
            </a:r>
            <a:r>
              <a:rPr lang="en-US" altLang="zh-CN" sz="2000" dirty="0">
                <a:solidFill>
                  <a:schemeClr val="tx1"/>
                </a:solidFill>
                <a:latin typeface="Calibri" charset="0"/>
                <a:cs typeface="Calibri" charset="0"/>
                <a:sym typeface="+mn-ea"/>
              </a:rPr>
              <a:t>Intel</a:t>
            </a:r>
            <a:r>
              <a:rPr lang="zh-CN" altLang="en-US" sz="2000" dirty="0">
                <a:solidFill>
                  <a:schemeClr val="tx1"/>
                </a:solidFill>
                <a:latin typeface="Calibri" charset="0"/>
                <a:cs typeface="Calibri" charset="0"/>
                <a:sym typeface="+mn-ea"/>
              </a:rPr>
              <a:t>和</a:t>
            </a:r>
            <a:r>
              <a:rPr lang="en-US" altLang="zh-CN" sz="2000" dirty="0">
                <a:solidFill>
                  <a:schemeClr val="tx1"/>
                </a:solidFill>
                <a:latin typeface="Calibri" charset="0"/>
                <a:cs typeface="Calibri" charset="0"/>
                <a:sym typeface="+mn-ea"/>
              </a:rPr>
              <a:t>ARM</a:t>
            </a:r>
            <a:r>
              <a:rPr lang="zh-CN" altLang="en-US" sz="2000" dirty="0">
                <a:solidFill>
                  <a:schemeClr val="tx1"/>
                </a:solidFill>
                <a:latin typeface="Calibri" charset="0"/>
                <a:cs typeface="Calibri" charset="0"/>
                <a:sym typeface="+mn-ea"/>
              </a:rPr>
              <a:t>的指令差别（书上有，我去年还真的复习过），但我仍然记得他们的思想，我每次上小班课之前翻一遍书，我就能理解为什么是这样，就像学过</a:t>
            </a:r>
            <a:r>
              <a:rPr lang="en-US" altLang="zh-CN" sz="2000" dirty="0">
                <a:solidFill>
                  <a:schemeClr val="tx1"/>
                </a:solidFill>
                <a:latin typeface="Calibri" charset="0"/>
                <a:cs typeface="Calibri" charset="0"/>
                <a:sym typeface="+mn-ea"/>
              </a:rPr>
              <a:t>x86-64</a:t>
            </a:r>
            <a:r>
              <a:rPr lang="zh-CN" altLang="en-US" sz="2000" dirty="0">
                <a:solidFill>
                  <a:schemeClr val="tx1"/>
                </a:solidFill>
                <a:latin typeface="Calibri" charset="0"/>
                <a:cs typeface="Calibri" charset="0"/>
                <a:sym typeface="+mn-ea"/>
              </a:rPr>
              <a:t>之后，看</a:t>
            </a:r>
            <a:r>
              <a:rPr lang="en-US" altLang="zh-CN" sz="2000" dirty="0">
                <a:solidFill>
                  <a:schemeClr val="tx1"/>
                </a:solidFill>
                <a:latin typeface="Calibri" charset="0"/>
                <a:cs typeface="Calibri" charset="0"/>
                <a:sym typeface="+mn-ea"/>
              </a:rPr>
              <a:t>RISCV</a:t>
            </a:r>
            <a:r>
              <a:rPr lang="zh-CN" altLang="en-US" sz="2000" dirty="0">
                <a:solidFill>
                  <a:schemeClr val="tx1"/>
                </a:solidFill>
                <a:latin typeface="Calibri" charset="0"/>
                <a:cs typeface="Calibri" charset="0"/>
                <a:sym typeface="+mn-ea"/>
              </a:rPr>
              <a:t>就几乎完全不难了。如我经常说，很多东西其实优美而自然。</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752340" y="431165"/>
            <a:ext cx="3495040"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我的感想？</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41325" y="817880"/>
            <a:ext cx="11045825" cy="5541645"/>
          </a:xfrm>
          <a:prstGeom prst="rect">
            <a:avLst/>
          </a:prstGeom>
          <a:noFill/>
        </p:spPr>
        <p:txBody>
          <a:bodyPr wrap="square" rtlCol="0">
            <a:spAutoFit/>
          </a:bodyPr>
          <a:p>
            <a:pPr fontAlgn="auto">
              <a:lnSpc>
                <a:spcPts val="2500"/>
              </a:lnSpc>
            </a:pPr>
            <a:r>
              <a:rPr lang="zh-CN" altLang="en-US" sz="2000" dirty="0">
                <a:solidFill>
                  <a:schemeClr val="tx1"/>
                </a:solidFill>
                <a:latin typeface="Calibri" charset="0"/>
                <a:cs typeface="Calibri" charset="0"/>
                <a:sym typeface="+mn-ea"/>
              </a:rPr>
              <a:t>但是，在做题和教材之外，我仍然希望大家能体会到，操作系统很困难，但它真的很漂亮，其中固然有一些机制是糟糕的路径依赖遗留下来的垃圾，但是占绝大多数的仍然是人们为了不断提高性能、在各种方面（无论是技术上还是商业上）进行</a:t>
            </a:r>
            <a:r>
              <a:rPr lang="en-US" altLang="zh-CN" sz="2000" dirty="0">
                <a:solidFill>
                  <a:schemeClr val="tx1"/>
                </a:solidFill>
                <a:latin typeface="Calibri" charset="0"/>
                <a:cs typeface="Calibri" charset="0"/>
                <a:sym typeface="+mn-ea"/>
              </a:rPr>
              <a:t>tradeoff</a:t>
            </a:r>
            <a:r>
              <a:rPr lang="zh-CN" altLang="en-US" sz="2000" dirty="0">
                <a:solidFill>
                  <a:schemeClr val="tx1"/>
                </a:solidFill>
                <a:latin typeface="Calibri" charset="0"/>
                <a:cs typeface="Calibri" charset="0"/>
                <a:sym typeface="+mn-ea"/>
              </a:rPr>
              <a:t>得到的一件精妙的艺术品，当我们深入观察其中的设计细节，才会发现各种巧妙之处，即使将来我们不会去做纯粹的系统方面的工作，作为计算机专业（或者有志于计算机专业）的同学，我们也应当深入学习过操作系统，这些精妙的设计是宝贵的财富。我们不是</a:t>
            </a:r>
            <a:r>
              <a:rPr lang="en-US" altLang="zh-CN" sz="2000" dirty="0">
                <a:solidFill>
                  <a:schemeClr val="tx1"/>
                </a:solidFill>
                <a:latin typeface="Calibri" charset="0"/>
                <a:cs typeface="Calibri" charset="0"/>
                <a:sym typeface="+mn-ea"/>
              </a:rPr>
              <a:t>AC</a:t>
            </a:r>
            <a:r>
              <a:rPr lang="zh-CN" altLang="en-US" sz="2000" dirty="0">
                <a:solidFill>
                  <a:schemeClr val="tx1"/>
                </a:solidFill>
                <a:latin typeface="Calibri" charset="0"/>
                <a:cs typeface="Calibri" charset="0"/>
                <a:sym typeface="+mn-ea"/>
              </a:rPr>
              <a:t>自动机，学计算机也远不是刷了某某题库上的多少题。就像现在让你实现一个链表你可能手到擒来，但是在做</a:t>
            </a:r>
            <a:r>
              <a:rPr lang="en-US" altLang="zh-CN" sz="2000" dirty="0">
                <a:solidFill>
                  <a:schemeClr val="tx1"/>
                </a:solidFill>
                <a:latin typeface="Calibri" charset="0"/>
                <a:cs typeface="Calibri" charset="0"/>
                <a:sym typeface="+mn-ea"/>
              </a:rPr>
              <a:t>malloclab</a:t>
            </a:r>
            <a:r>
              <a:rPr lang="zh-CN" altLang="en-US" sz="2000" dirty="0">
                <a:solidFill>
                  <a:schemeClr val="tx1"/>
                </a:solidFill>
                <a:latin typeface="Calibri" charset="0"/>
                <a:cs typeface="Calibri" charset="0"/>
                <a:sym typeface="+mn-ea"/>
              </a:rPr>
              <a:t>的时候，连链表都突然变得困难了。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同样，我也很清楚我的水平远远不够，我不足以给大家呈现一个高屋建瓴的系统的讲解（有的助教可能是可以的），更不足以去揣测设计的理念或者做出</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在实践中</a:t>
            </a:r>
            <a:r>
              <a:rPr lang="en-US" altLang="zh-CN" sz="2000" dirty="0">
                <a:solidFill>
                  <a:schemeClr val="tx1"/>
                </a:solidFill>
                <a:latin typeface="Calibri" charset="0"/>
                <a:cs typeface="Calibri" charset="0"/>
                <a:sym typeface="+mn-ea"/>
              </a:rPr>
              <a:t>xx</a:t>
            </a:r>
            <a:r>
              <a:rPr lang="zh-CN" altLang="en-US" sz="2000" dirty="0">
                <a:solidFill>
                  <a:schemeClr val="tx1"/>
                </a:solidFill>
                <a:latin typeface="Calibri" charset="0"/>
                <a:cs typeface="Calibri" charset="0"/>
                <a:sym typeface="+mn-ea"/>
              </a:rPr>
              <a:t>就是</a:t>
            </a:r>
            <a:r>
              <a:rPr lang="en-US" altLang="zh-CN" sz="2000" dirty="0">
                <a:solidFill>
                  <a:schemeClr val="tx1"/>
                </a:solidFill>
                <a:latin typeface="Calibri" charset="0"/>
                <a:cs typeface="Calibri" charset="0"/>
                <a:sym typeface="+mn-ea"/>
              </a:rPr>
              <a:t>xx</a:t>
            </a:r>
            <a:r>
              <a:rPr lang="zh-CN" altLang="en-US" sz="2000" dirty="0">
                <a:solidFill>
                  <a:schemeClr val="tx1"/>
                </a:solidFill>
                <a:latin typeface="Calibri" charset="0"/>
                <a:cs typeface="Calibri" charset="0"/>
                <a:sym typeface="+mn-ea"/>
              </a:rPr>
              <a:t>样子的</a:t>
            </a:r>
            <a:r>
              <a:rPr lang="en-US" altLang="zh-CN" sz="2000" dirty="0">
                <a:solidFill>
                  <a:schemeClr val="tx1"/>
                </a:solidFill>
                <a:latin typeface="Calibri" charset="0"/>
                <a:cs typeface="Calibri" charset="0"/>
                <a:sym typeface="+mn-ea"/>
              </a:rPr>
              <a:t>”</a:t>
            </a:r>
            <a:r>
              <a:rPr lang="zh-CN" altLang="en-US" sz="2000" dirty="0">
                <a:solidFill>
                  <a:schemeClr val="tx1"/>
                </a:solidFill>
                <a:latin typeface="Calibri" charset="0"/>
                <a:cs typeface="Calibri" charset="0"/>
                <a:sym typeface="+mn-ea"/>
              </a:rPr>
              <a:t>的论断，因为我所学到的和我所见到的其实本就是管中窥豹而已。所以我尽量避免在讲解时加入太多我个人的理解，以免给大家造成误导，当然可能带来的就是我的讲解对于想要深入了解这些知识的同学没什么作用，这里也只能说声抱歉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之后大家如果有想了解的非</a:t>
            </a:r>
            <a:r>
              <a:rPr lang="en-US" altLang="zh-CN" sz="2000" dirty="0">
                <a:solidFill>
                  <a:schemeClr val="tx1"/>
                </a:solidFill>
                <a:latin typeface="Calibri" charset="0"/>
                <a:cs typeface="Calibri" charset="0"/>
                <a:sym typeface="+mn-ea"/>
              </a:rPr>
              <a:t>ics</a:t>
            </a:r>
            <a:r>
              <a:rPr lang="zh-CN" altLang="en-US" sz="2000" dirty="0">
                <a:solidFill>
                  <a:schemeClr val="tx1"/>
                </a:solidFill>
                <a:latin typeface="Calibri" charset="0"/>
                <a:cs typeface="Calibri" charset="0"/>
                <a:sym typeface="+mn-ea"/>
              </a:rPr>
              <a:t>的内容也可以找我，毕竟对有些社恐的同学</a:t>
            </a:r>
            <a:r>
              <a:rPr lang="zh-CN" altLang="en-US" sz="2000" dirty="0">
                <a:latin typeface="Calibri" charset="0"/>
                <a:cs typeface="Calibri" charset="0"/>
                <a:sym typeface="+mn-ea"/>
              </a:rPr>
              <a:t>（比如我</a:t>
            </a:r>
            <a:r>
              <a:rPr lang="en-US" altLang="zh-CN" sz="2000" dirty="0">
                <a:latin typeface="Calibri" charset="0"/>
                <a:cs typeface="Calibri" charset="0"/>
                <a:sym typeface="+mn-ea"/>
              </a:rPr>
              <a:t>...</a:t>
            </a:r>
            <a:r>
              <a:rPr lang="zh-CN" altLang="en-US" sz="2000" dirty="0">
                <a:latin typeface="Calibri" charset="0"/>
                <a:cs typeface="Calibri" charset="0"/>
                <a:sym typeface="+mn-ea"/>
              </a:rPr>
              <a:t>）</a:t>
            </a:r>
            <a:r>
              <a:rPr lang="zh-CN" altLang="en-US" sz="2000" dirty="0">
                <a:solidFill>
                  <a:schemeClr val="tx1"/>
                </a:solidFill>
                <a:latin typeface="Calibri" charset="0"/>
                <a:cs typeface="Calibri" charset="0"/>
                <a:sym typeface="+mn-ea"/>
              </a:rPr>
              <a:t>来说</a:t>
            </a:r>
            <a:r>
              <a:rPr lang="en-US" altLang="zh-CN" sz="2000" dirty="0">
                <a:solidFill>
                  <a:schemeClr val="tx1"/>
                </a:solidFill>
                <a:latin typeface="Calibri" charset="0"/>
                <a:cs typeface="Calibri" charset="0"/>
                <a:sym typeface="+mn-ea"/>
              </a:rPr>
              <a:t>ics</a:t>
            </a:r>
            <a:r>
              <a:rPr lang="zh-CN" altLang="en-US" sz="2000" dirty="0">
                <a:solidFill>
                  <a:schemeClr val="tx1"/>
                </a:solidFill>
                <a:latin typeface="Calibri" charset="0"/>
                <a:cs typeface="Calibri" charset="0"/>
                <a:sym typeface="+mn-ea"/>
              </a:rPr>
              <a:t>小班助教可能是大学里能互相认识的少数学长了。</a:t>
            </a:r>
            <a:endParaRPr lang="zh-CN" altLang="en-US" sz="2000" dirty="0">
              <a:solidFill>
                <a:schemeClr val="tx1"/>
              </a:solidFill>
              <a:latin typeface="Calibri" charset="0"/>
              <a:cs typeface="Calibri" charset="0"/>
              <a:sym typeface="+mn-ea"/>
            </a:endParaRPr>
          </a:p>
          <a:p>
            <a:pPr fontAlgn="auto">
              <a:lnSpc>
                <a:spcPts val="2500"/>
              </a:lnSpc>
            </a:pPr>
            <a:r>
              <a:rPr lang="zh-CN" altLang="en-US" sz="2000" dirty="0">
                <a:solidFill>
                  <a:schemeClr val="tx1"/>
                </a:solidFill>
                <a:latin typeface="Calibri" charset="0"/>
                <a:cs typeface="Calibri" charset="0"/>
                <a:sym typeface="+mn-ea"/>
              </a:rPr>
              <a:t>最后，感谢大家一学期的配合和支持，让我在树洞上高强度搜索</a:t>
            </a:r>
            <a:r>
              <a:rPr lang="en-US" altLang="zh-CN" sz="2000" dirty="0">
                <a:solidFill>
                  <a:schemeClr val="tx1"/>
                </a:solidFill>
                <a:latin typeface="Calibri" charset="0"/>
                <a:cs typeface="Calibri" charset="0"/>
                <a:sym typeface="+mn-ea"/>
              </a:rPr>
              <a:t>ics</a:t>
            </a:r>
            <a:r>
              <a:rPr lang="zh-CN" altLang="en-US" sz="2000" dirty="0">
                <a:solidFill>
                  <a:schemeClr val="tx1"/>
                </a:solidFill>
                <a:latin typeface="Calibri" charset="0"/>
                <a:cs typeface="Calibri" charset="0"/>
                <a:sym typeface="+mn-ea"/>
              </a:rPr>
              <a:t>也没（好像没）看到骂助教菜的（虽然我是真的菜），也感谢刘老师一个学期对我的帮助和指导（感觉刘老师其实分担了不少本来我应该做的工作的），感谢大家！</a:t>
            </a:r>
            <a:endParaRPr lang="zh-CN" altLang="en-US" sz="2000" dirty="0">
              <a:solidFill>
                <a:schemeClr val="tx1"/>
              </a:solidFill>
              <a:latin typeface="Calibri" charset="0"/>
              <a:cs typeface="Calibri"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1431290" y="1329690"/>
            <a:ext cx="9499600" cy="3200400"/>
          </a:xfrm>
          <a:prstGeom prst="rect">
            <a:avLst/>
          </a:prstGeom>
          <a:noFill/>
          <a:ln w="9525">
            <a:noFill/>
          </a:ln>
        </p:spPr>
        <p:txBody>
          <a:bodyPr wrap="none" lIns="0" tIns="0" rIns="0" bIns="0" anchor="t" anchorCtr="0">
            <a:spAutoFit/>
          </a:bodyPr>
          <a:p>
            <a:pPr algn="ctr"/>
            <a:r>
              <a:rPr lang="zh-CN" sz="4400" b="1" i="1" dirty="0">
                <a:solidFill>
                  <a:schemeClr val="bg1"/>
                </a:solidFill>
                <a:latin typeface="微软雅黑" charset="-122"/>
                <a:ea typeface="微软雅黑" charset="-122"/>
              </a:rPr>
              <a:t>祝同学们期末考试顺利！</a:t>
            </a:r>
            <a:endParaRPr lang="zh-CN" sz="4400" b="1" i="1" dirty="0">
              <a:solidFill>
                <a:schemeClr val="bg1"/>
              </a:solidFill>
              <a:latin typeface="微软雅黑" charset="-122"/>
              <a:ea typeface="微软雅黑" charset="-122"/>
            </a:endParaRPr>
          </a:p>
          <a:p>
            <a:pPr algn="ctr"/>
            <a:endParaRPr lang="zh-CN" sz="4400" b="1" i="1" dirty="0">
              <a:solidFill>
                <a:schemeClr val="bg1"/>
              </a:solidFill>
              <a:latin typeface="微软雅黑" charset="-122"/>
              <a:ea typeface="微软雅黑" charset="-122"/>
            </a:endParaRPr>
          </a:p>
          <a:p>
            <a:pPr algn="ctr"/>
            <a:r>
              <a:rPr lang="zh-CN" sz="4400" b="1" i="1" dirty="0">
                <a:solidFill>
                  <a:schemeClr val="bg1"/>
                </a:solidFill>
                <a:latin typeface="微软雅黑" charset="-122"/>
                <a:ea typeface="微软雅黑" charset="-122"/>
              </a:rPr>
              <a:t>祝老师和同学们身体健康，万事如意！</a:t>
            </a:r>
            <a:endParaRPr lang="zh-CN" sz="4400" b="1" i="1" dirty="0">
              <a:solidFill>
                <a:schemeClr val="bg1"/>
              </a:solidFill>
              <a:latin typeface="微软雅黑" charset="-122"/>
              <a:ea typeface="微软雅黑" charset="-122"/>
            </a:endParaRPr>
          </a:p>
          <a:p>
            <a:pPr algn="ctr"/>
            <a:endParaRPr lang="zh-CN" sz="4400" b="1" i="1" dirty="0">
              <a:solidFill>
                <a:schemeClr val="bg1"/>
              </a:solidFill>
              <a:latin typeface="微软雅黑" charset="-122"/>
              <a:ea typeface="微软雅黑" charset="-122"/>
            </a:endParaRPr>
          </a:p>
          <a:p>
            <a:pPr algn="r"/>
            <a:r>
              <a:rPr lang="zh-CN" sz="1600" b="1" i="1" dirty="0">
                <a:solidFill>
                  <a:schemeClr val="bg1"/>
                </a:solidFill>
                <a:latin typeface="微软雅黑" charset="-122"/>
                <a:ea typeface="微软雅黑" charset="-122"/>
              </a:rPr>
              <a:t>张荟萱</a:t>
            </a:r>
            <a:r>
              <a:rPr lang="en-US" altLang="zh-CN" sz="1600" b="1" i="1" dirty="0">
                <a:solidFill>
                  <a:schemeClr val="bg1"/>
                </a:solidFill>
                <a:latin typeface="微软雅黑" charset="-122"/>
                <a:ea typeface="微软雅黑" charset="-122"/>
              </a:rPr>
              <a:t> </a:t>
            </a:r>
            <a:endParaRPr lang="en-US" altLang="zh-CN" sz="1600" b="1" i="1" dirty="0">
              <a:solidFill>
                <a:schemeClr val="bg1"/>
              </a:solidFill>
              <a:latin typeface="微软雅黑" charset="-122"/>
              <a:ea typeface="微软雅黑" charset="-122"/>
            </a:endParaRPr>
          </a:p>
          <a:p>
            <a:pPr algn="r"/>
            <a:r>
              <a:rPr lang="en-US" altLang="zh-CN" sz="1600" b="1" i="1" dirty="0">
                <a:solidFill>
                  <a:schemeClr val="bg1"/>
                </a:solidFill>
                <a:latin typeface="微软雅黑" charset="-122"/>
                <a:ea typeface="微软雅黑" charset="-122"/>
              </a:rPr>
              <a:t>2022.12.14</a:t>
            </a:r>
            <a:endParaRPr lang="en-US" altLang="zh-CN" sz="1600" b="1" i="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1</a:t>
            </a:r>
            <a:endParaRPr lang="zh-CN" altLang="en-US"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回课</a:t>
            </a:r>
            <a:endParaRPr lang="zh-CN" altLang="en-US" sz="4800" b="1" dirty="0">
              <a:solidFill>
                <a:schemeClr val="bg1"/>
              </a:solidFill>
              <a:latin typeface="微软雅黑" charset="-122"/>
              <a:ea typeface="微软雅黑"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charset="-122"/>
                <a:ea typeface="微软雅黑" charset="-122"/>
              </a:rPr>
              <a:t>Part </a:t>
            </a:r>
            <a:r>
              <a:rPr lang="en-US" altLang="zh-CN" sz="4400" b="1" i="1" dirty="0">
                <a:solidFill>
                  <a:schemeClr val="bg1"/>
                </a:solidFill>
                <a:latin typeface="微软雅黑" charset="-122"/>
                <a:ea typeface="微软雅黑" charset="-122"/>
              </a:rPr>
              <a:t>2</a:t>
            </a:r>
            <a:endParaRPr lang="en-US" altLang="zh-CN" sz="4400" b="1" i="1" dirty="0">
              <a:solidFill>
                <a:schemeClr val="bg1"/>
              </a:solidFill>
              <a:latin typeface="微软雅黑" charset="-122"/>
              <a:ea typeface="微软雅黑"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charset="-122"/>
                <a:ea typeface="微软雅黑" charset="-122"/>
              </a:rPr>
              <a:t>重点知识</a:t>
            </a:r>
            <a:endParaRPr lang="zh-CN" altLang="en-US" sz="4800" b="1" dirty="0">
              <a:solidFill>
                <a:schemeClr val="bg1"/>
              </a:solidFill>
              <a:latin typeface="微软雅黑" charset="-122"/>
              <a:ea typeface="微软雅黑" charset="-122"/>
            </a:endParaRPr>
          </a:p>
        </p:txBody>
      </p:sp>
      <p:sp>
        <p:nvSpPr>
          <p:cNvPr id="3" name="文本框 2"/>
          <p:cNvSpPr txBox="1"/>
          <p:nvPr/>
        </p:nvSpPr>
        <p:spPr>
          <a:xfrm>
            <a:off x="892175" y="4092575"/>
            <a:ext cx="3573780" cy="368300"/>
          </a:xfrm>
          <a:prstGeom prst="rect">
            <a:avLst/>
          </a:prstGeom>
          <a:noFill/>
        </p:spPr>
        <p:txBody>
          <a:bodyPr wrap="square" rtlCol="0">
            <a:spAutoFit/>
          </a:bodyPr>
          <a:p>
            <a:r>
              <a:rPr lang="en-US" i="1">
                <a:solidFill>
                  <a:schemeClr val="bg1"/>
                </a:solidFill>
              </a:rPr>
              <a:t>Concurrency</a:t>
            </a:r>
            <a:endParaRPr lang="en-US" i="1">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itchFamily="34" charset="0"/>
                <a:sym typeface="+mn-ea"/>
              </a:rPr>
              <a:t>课程概览</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96570" y="1064260"/>
            <a:ext cx="11045825" cy="1373505"/>
          </a:xfrm>
          <a:prstGeom prst="rect">
            <a:avLst/>
          </a:prstGeom>
          <a:noFill/>
        </p:spPr>
        <p:txBody>
          <a:bodyPr wrap="square" rtlCol="0">
            <a:spAutoFit/>
          </a:bodyPr>
          <a:p>
            <a:pPr fontAlgn="auto">
              <a:lnSpc>
                <a:spcPts val="2500"/>
              </a:lnSpc>
            </a:pPr>
            <a:r>
              <a:rPr lang="zh-CN" altLang="en-US" sz="2000"/>
              <a:t>基于进程的并发模型</a:t>
            </a:r>
            <a:endParaRPr lang="zh-CN" altLang="en-US" sz="2000"/>
          </a:p>
          <a:p>
            <a:pPr fontAlgn="auto">
              <a:lnSpc>
                <a:spcPts val="2500"/>
              </a:lnSpc>
            </a:pPr>
            <a:r>
              <a:rPr lang="en-US" altLang="zh-CN" sz="2000"/>
              <a:t>I/O</a:t>
            </a:r>
            <a:r>
              <a:rPr lang="zh-CN" altLang="en-US" sz="2000"/>
              <a:t>多路复用</a:t>
            </a:r>
            <a:endParaRPr lang="zh-CN" altLang="en-US" sz="2000"/>
          </a:p>
          <a:p>
            <a:pPr fontAlgn="auto">
              <a:lnSpc>
                <a:spcPts val="2500"/>
              </a:lnSpc>
            </a:pPr>
            <a:r>
              <a:rPr lang="zh-CN" altLang="en-US" sz="2000"/>
              <a:t>基于线程的并发</a:t>
            </a:r>
            <a:endParaRPr lang="zh-CN" altLang="en-US" sz="2000"/>
          </a:p>
          <a:p>
            <a:pPr fontAlgn="auto">
              <a:lnSpc>
                <a:spcPts val="2500"/>
              </a:lnSpc>
            </a:pPr>
            <a:r>
              <a:rPr lang="zh-CN" altLang="en-US" sz="2000"/>
              <a:t>信号量、线程安全、可重入性、死锁</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46195" y="463550"/>
            <a:ext cx="47466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point1:</a:t>
            </a:r>
            <a:r>
              <a:rPr lang="zh-CN" sz="2000" b="1" dirty="0">
                <a:solidFill>
                  <a:srgbClr val="4A707F"/>
                </a:solidFill>
                <a:latin typeface="Calibri Light" pitchFamily="34" charset="0"/>
                <a:sym typeface="+mn-ea"/>
              </a:rPr>
              <a:t>基于进程的并发</a:t>
            </a:r>
            <a:endParaRPr 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55980"/>
            <a:ext cx="11045825" cy="3617595"/>
          </a:xfrm>
          <a:prstGeom prst="rect">
            <a:avLst/>
          </a:prstGeom>
          <a:noFill/>
        </p:spPr>
        <p:txBody>
          <a:bodyPr wrap="square" rtlCol="0">
            <a:spAutoFit/>
          </a:bodyPr>
          <a:p>
            <a:pPr fontAlgn="auto">
              <a:lnSpc>
                <a:spcPts val="2500"/>
              </a:lnSpc>
            </a:pPr>
            <a:r>
              <a:rPr lang="zh-CN" altLang="en-US" sz="2000"/>
              <a:t>基于进程的并发和第八章中的内容几乎是一致的，其中的一些细节我们也在上节课提到过</a:t>
            </a:r>
            <a:r>
              <a:rPr lang="en-US" altLang="zh-CN" sz="2000"/>
              <a:t>——</a:t>
            </a:r>
            <a:r>
              <a:rPr lang="zh-CN" altLang="en-US" sz="2000"/>
              <a:t>需要在父进程和子进程中注意关闭合适的文件描述符，同时父进程必须回收子进程。</a:t>
            </a:r>
            <a:endParaRPr lang="zh-CN" altLang="en-US" sz="2000"/>
          </a:p>
          <a:p>
            <a:pPr fontAlgn="auto">
              <a:lnSpc>
                <a:spcPts val="2500"/>
              </a:lnSpc>
            </a:pPr>
            <a:endParaRPr lang="zh-CN" altLang="en-US" sz="2000"/>
          </a:p>
          <a:p>
            <a:pPr fontAlgn="auto">
              <a:lnSpc>
                <a:spcPts val="2500"/>
              </a:lnSpc>
            </a:pPr>
            <a:r>
              <a:rPr lang="zh-CN" altLang="en-US" sz="2000"/>
              <a:t>基于进程的并发在理解上很直观，同时独立的地址空间也避免了一些错误，但是问题也是明显的</a:t>
            </a:r>
            <a:r>
              <a:rPr lang="en-US" altLang="zh-CN" sz="2000"/>
              <a:t>——</a:t>
            </a:r>
            <a:r>
              <a:rPr lang="zh-CN" altLang="en-US" sz="2000"/>
              <a:t>进程间数据的共享变得十分困难，我们必须使用一定的进程间通信的方式。同时进程控制和进程间通信开销很高，因此会带来一定的低效。</a:t>
            </a:r>
            <a:endParaRPr lang="zh-CN" altLang="en-US" sz="2000"/>
          </a:p>
          <a:p>
            <a:pPr fontAlgn="auto">
              <a:lnSpc>
                <a:spcPts val="2500"/>
              </a:lnSpc>
            </a:pPr>
            <a:endParaRPr lang="zh-CN" altLang="en-US" sz="2000"/>
          </a:p>
          <a:p>
            <a:pPr fontAlgn="auto">
              <a:lnSpc>
                <a:spcPts val="2500"/>
              </a:lnSpc>
            </a:pPr>
            <a:r>
              <a:rPr lang="zh-CN" altLang="en-US" sz="2000"/>
              <a:t>举个例子，一个简单的并发模型是一台主机有三张网卡同时等待接收数据，由于接受数据是阻塞的，所以我们应当开三个进程服务每个网卡，但这三张网卡必须共享相同的路由表（可以简单理解为一个可以连接到的主机的集合），而每个网卡收到数据之后都可能更新路由表，所以我们必须仔细处理这个同步问题。</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46195" y="463550"/>
            <a:ext cx="47466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point2:</a:t>
            </a:r>
            <a:r>
              <a:rPr lang="zh-CN" altLang="en-US" sz="2000" b="1" dirty="0">
                <a:solidFill>
                  <a:srgbClr val="4A707F"/>
                </a:solidFill>
                <a:latin typeface="Calibri Light" pitchFamily="34" charset="0"/>
                <a:sym typeface="+mn-ea"/>
              </a:rPr>
              <a:t>基于</a:t>
            </a:r>
            <a:r>
              <a:rPr lang="en-US" altLang="zh-CN" sz="2000" b="1" dirty="0">
                <a:solidFill>
                  <a:srgbClr val="4A707F"/>
                </a:solidFill>
                <a:latin typeface="Calibri Light" pitchFamily="34" charset="0"/>
                <a:sym typeface="+mn-ea"/>
              </a:rPr>
              <a:t>I/O</a:t>
            </a:r>
            <a:r>
              <a:rPr lang="zh-CN" altLang="en-US" sz="2000" b="1" dirty="0">
                <a:solidFill>
                  <a:srgbClr val="4A707F"/>
                </a:solidFill>
                <a:latin typeface="Calibri Light" pitchFamily="34" charset="0"/>
                <a:sym typeface="+mn-ea"/>
              </a:rPr>
              <a:t>多路复用的并发</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55980"/>
            <a:ext cx="11045825" cy="5220970"/>
          </a:xfrm>
          <a:prstGeom prst="rect">
            <a:avLst/>
          </a:prstGeom>
          <a:noFill/>
        </p:spPr>
        <p:txBody>
          <a:bodyPr wrap="square" rtlCol="0">
            <a:spAutoFit/>
          </a:bodyPr>
          <a:p>
            <a:pPr fontAlgn="auto">
              <a:lnSpc>
                <a:spcPts val="2500"/>
              </a:lnSpc>
            </a:pPr>
            <a:r>
              <a:rPr lang="zh-CN" altLang="en-US" sz="2000">
                <a:sym typeface="+mn-ea"/>
              </a:rPr>
              <a:t>我们首先考虑下面这样的场景：一个进程要同时等待多个</a:t>
            </a:r>
            <a:r>
              <a:rPr lang="en-US" altLang="zh-CN" sz="2000">
                <a:sym typeface="+mn-ea"/>
              </a:rPr>
              <a:t>I/O</a:t>
            </a:r>
            <a:r>
              <a:rPr lang="zh-CN" altLang="en-US" sz="2000">
                <a:sym typeface="+mn-ea"/>
              </a:rPr>
              <a:t>事件中的某一个发生之后对其做出响应。一个简单的处理方式如上所说是使用进程，每个进程处理一个</a:t>
            </a:r>
            <a:r>
              <a:rPr lang="en-US" altLang="zh-CN" sz="2000">
                <a:sym typeface="+mn-ea"/>
              </a:rPr>
              <a:t>I/O</a:t>
            </a:r>
            <a:r>
              <a:rPr lang="zh-CN" altLang="en-US" sz="2000">
                <a:sym typeface="+mn-ea"/>
              </a:rPr>
              <a:t>事件，但是这有点低效。</a:t>
            </a:r>
            <a:endParaRPr lang="zh-CN" altLang="en-US" sz="2000">
              <a:sym typeface="+mn-ea"/>
            </a:endParaRPr>
          </a:p>
          <a:p>
            <a:pPr fontAlgn="auto">
              <a:lnSpc>
                <a:spcPts val="2500"/>
              </a:lnSpc>
            </a:pPr>
            <a:r>
              <a:rPr lang="zh-CN" altLang="en-US" sz="2000">
                <a:sym typeface="+mn-ea"/>
              </a:rPr>
              <a:t>而基于</a:t>
            </a:r>
            <a:r>
              <a:rPr lang="en-US" altLang="zh-CN" sz="2000">
                <a:sym typeface="+mn-ea"/>
              </a:rPr>
              <a:t>I/O</a:t>
            </a:r>
            <a:r>
              <a:rPr lang="zh-CN" altLang="en-US" sz="2000">
                <a:sym typeface="+mn-ea"/>
              </a:rPr>
              <a:t>多路复用的方法则是使用</a:t>
            </a:r>
            <a:r>
              <a:rPr lang="en-US" altLang="zh-CN" sz="2000">
                <a:sym typeface="+mn-ea"/>
              </a:rPr>
              <a:t>select</a:t>
            </a:r>
            <a:r>
              <a:rPr lang="zh-CN" altLang="en-US" sz="2000">
                <a:sym typeface="+mn-ea"/>
              </a:rPr>
              <a:t>函数，要求内核挂起进程，直到一个或多个</a:t>
            </a:r>
            <a:r>
              <a:rPr lang="en-US" altLang="zh-CN" sz="2000">
                <a:sym typeface="+mn-ea"/>
              </a:rPr>
              <a:t>I/O</a:t>
            </a:r>
            <a:r>
              <a:rPr lang="zh-CN" altLang="en-US" sz="2000">
                <a:sym typeface="+mn-ea"/>
              </a:rPr>
              <a:t>时间发生之后返回。（出于简单，这里我们只讨论等待一组文件描述符准备好读的情况）</a:t>
            </a:r>
            <a:endParaRPr lang="zh-CN" altLang="en-US" sz="2000">
              <a:sym typeface="+mn-ea"/>
            </a:endParaRPr>
          </a:p>
          <a:p>
            <a:pPr fontAlgn="auto">
              <a:lnSpc>
                <a:spcPts val="2500"/>
              </a:lnSpc>
            </a:pPr>
            <a:r>
              <a:rPr lang="en-US" altLang="zh-CN" sz="2000">
                <a:sym typeface="+mn-ea"/>
              </a:rPr>
              <a:t>select</a:t>
            </a:r>
            <a:r>
              <a:rPr lang="zh-CN" altLang="en-US" sz="2000">
                <a:sym typeface="+mn-ea"/>
              </a:rPr>
              <a:t>函数考虑的是一个描述符集合，其会一直挂起直到这个集合中有一个描述符准备好可以读了。需要说明的是</a:t>
            </a:r>
            <a:r>
              <a:rPr lang="en-US" altLang="zh-CN" sz="2000">
                <a:sym typeface="+mn-ea"/>
              </a:rPr>
              <a:t>select</a:t>
            </a:r>
            <a:r>
              <a:rPr lang="zh-CN" altLang="en-US" sz="2000">
                <a:sym typeface="+mn-ea"/>
              </a:rPr>
              <a:t>函数是有副作用的，所以如果我们反复调用</a:t>
            </a:r>
            <a:r>
              <a:rPr lang="en-US" altLang="zh-CN" sz="2000">
                <a:sym typeface="+mn-ea"/>
              </a:rPr>
              <a:t>select</a:t>
            </a:r>
            <a:r>
              <a:rPr lang="zh-CN" altLang="en-US" sz="2000">
                <a:sym typeface="+mn-ea"/>
              </a:rPr>
              <a:t>函数，我们必须恢复其参数。</a:t>
            </a:r>
            <a:endParaRPr lang="zh-CN" altLang="en-US" sz="2000">
              <a:sym typeface="+mn-ea"/>
            </a:endParaRPr>
          </a:p>
          <a:p>
            <a:pPr fontAlgn="auto">
              <a:lnSpc>
                <a:spcPts val="2500"/>
              </a:lnSpc>
            </a:pPr>
            <a:r>
              <a:rPr lang="zh-CN" altLang="en-US" sz="2000">
                <a:sym typeface="+mn-ea"/>
              </a:rPr>
              <a:t>使用</a:t>
            </a:r>
            <a:r>
              <a:rPr lang="en-US" altLang="zh-CN" sz="2000">
                <a:sym typeface="+mn-ea"/>
              </a:rPr>
              <a:t>select</a:t>
            </a:r>
            <a:r>
              <a:rPr lang="zh-CN" altLang="en-US" sz="2000">
                <a:sym typeface="+mn-ea"/>
              </a:rPr>
              <a:t>函数的一个问题是，如果某一个文件描述符持续传送大量文本行，那么当</a:t>
            </a:r>
            <a:r>
              <a:rPr lang="en-US" altLang="zh-CN" sz="2000">
                <a:sym typeface="+mn-ea"/>
              </a:rPr>
              <a:t>select</a:t>
            </a:r>
            <a:r>
              <a:rPr lang="zh-CN" altLang="en-US" sz="2000">
                <a:sym typeface="+mn-ea"/>
              </a:rPr>
              <a:t>第一次返回这个文件描述符直到完成这次读写为止，进程无法接受任何别的输入，这样并不是我们想要的。一个解决方案是使用更细粒度的多路复用（比如每次回送一个文本行之类的）</a:t>
            </a:r>
            <a:endParaRPr lang="zh-CN" altLang="en-US" sz="2000">
              <a:sym typeface="+mn-ea"/>
            </a:endParaRPr>
          </a:p>
          <a:p>
            <a:pPr fontAlgn="auto">
              <a:lnSpc>
                <a:spcPts val="2500"/>
              </a:lnSpc>
            </a:pPr>
            <a:r>
              <a:rPr lang="zh-CN" altLang="en-US" sz="2000">
                <a:sym typeface="+mn-ea"/>
              </a:rPr>
              <a:t>基于</a:t>
            </a:r>
            <a:r>
              <a:rPr lang="en-US" altLang="zh-CN" sz="2000">
                <a:sym typeface="+mn-ea"/>
              </a:rPr>
              <a:t>I/O</a:t>
            </a:r>
            <a:r>
              <a:rPr lang="zh-CN" altLang="en-US" sz="2000">
                <a:sym typeface="+mn-ea"/>
              </a:rPr>
              <a:t>多路复用，我们可以创建一个并发服务器，核心思想是把监听描述符和已连接描述符放进</a:t>
            </a:r>
            <a:r>
              <a:rPr lang="en-US" altLang="zh-CN" sz="2000">
                <a:sym typeface="+mn-ea"/>
              </a:rPr>
              <a:t>select</a:t>
            </a:r>
            <a:r>
              <a:rPr lang="zh-CN" altLang="en-US" sz="2000">
                <a:sym typeface="+mn-ea"/>
              </a:rPr>
              <a:t>的集合中，进入一个无限循环处理连接请求和通信信息。</a:t>
            </a:r>
            <a:endParaRPr lang="zh-CN" altLang="en-US" sz="2000">
              <a:sym typeface="+mn-ea"/>
            </a:endParaRPr>
          </a:p>
          <a:p>
            <a:pPr fontAlgn="auto">
              <a:lnSpc>
                <a:spcPts val="2500"/>
              </a:lnSpc>
            </a:pPr>
            <a:r>
              <a:rPr lang="zh-CN" altLang="en-US" sz="2000">
                <a:sym typeface="+mn-ea"/>
              </a:rPr>
              <a:t>教材上给出的代码中有一个</a:t>
            </a:r>
            <a:r>
              <a:rPr lang="en-US" altLang="zh-CN" sz="2000">
                <a:sym typeface="+mn-ea"/>
              </a:rPr>
              <a:t>pool</a:t>
            </a:r>
            <a:r>
              <a:rPr lang="zh-CN" altLang="en-US" sz="2000">
                <a:sym typeface="+mn-ea"/>
              </a:rPr>
              <a:t>的结构，用来维护所有已打开的文件描述符，这样在一次</a:t>
            </a:r>
            <a:r>
              <a:rPr lang="en-US" altLang="zh-CN" sz="2000">
                <a:sym typeface="+mn-ea"/>
              </a:rPr>
              <a:t>select</a:t>
            </a:r>
            <a:r>
              <a:rPr lang="zh-CN" altLang="en-US" sz="2000">
                <a:sym typeface="+mn-ea"/>
              </a:rPr>
              <a:t>返回之后我们只需要遍历一次这个</a:t>
            </a:r>
            <a:r>
              <a:rPr lang="en-US" altLang="zh-CN" sz="2000">
                <a:sym typeface="+mn-ea"/>
              </a:rPr>
              <a:t>pool</a:t>
            </a:r>
            <a:r>
              <a:rPr lang="zh-CN" altLang="en-US" sz="2000">
                <a:sym typeface="+mn-ea"/>
              </a:rPr>
              <a:t>就可以服务本次对所有文件描述符的请求了，这个</a:t>
            </a:r>
            <a:r>
              <a:rPr lang="en-US" altLang="zh-CN" sz="2000">
                <a:sym typeface="+mn-ea"/>
              </a:rPr>
              <a:t>pool</a:t>
            </a:r>
            <a:r>
              <a:rPr lang="zh-CN" altLang="en-US" sz="2000">
                <a:sym typeface="+mn-ea"/>
              </a:rPr>
              <a:t>同时限制了最多能打开的连接的数量，具体的细节可以参考代码。</a:t>
            </a:r>
            <a:endParaRPr lang="zh-CN" altLang="en-US" sz="2000">
              <a:sym typeface="+mn-ea"/>
            </a:endParaRPr>
          </a:p>
          <a:p>
            <a:pPr fontAlgn="auto">
              <a:lnSpc>
                <a:spcPts val="2500"/>
              </a:lnSpc>
            </a:pPr>
            <a:endParaRPr lang="zh-CN" altLang="en-US" sz="2000">
              <a:sym typeface="+mn-ea"/>
            </a:endParaRPr>
          </a:p>
          <a:p>
            <a:pPr fontAlgn="auto">
              <a:lnSpc>
                <a:spcPts val="2500"/>
              </a:lnSpc>
            </a:pPr>
            <a:endParaRPr lang="zh-CN" altLang="en-US" sz="20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46195" y="463550"/>
            <a:ext cx="474662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point2:</a:t>
            </a:r>
            <a:r>
              <a:rPr lang="zh-CN" altLang="en-US" sz="2000" b="1" dirty="0">
                <a:solidFill>
                  <a:srgbClr val="4A707F"/>
                </a:solidFill>
                <a:latin typeface="Calibri Light" pitchFamily="34" charset="0"/>
                <a:sym typeface="+mn-ea"/>
              </a:rPr>
              <a:t>基于</a:t>
            </a:r>
            <a:r>
              <a:rPr lang="en-US" altLang="zh-CN" sz="2000" b="1" dirty="0">
                <a:solidFill>
                  <a:srgbClr val="4A707F"/>
                </a:solidFill>
                <a:latin typeface="Calibri Light" pitchFamily="34" charset="0"/>
                <a:sym typeface="+mn-ea"/>
              </a:rPr>
              <a:t>I/O</a:t>
            </a:r>
            <a:r>
              <a:rPr lang="zh-CN" altLang="en-US" sz="2000" b="1" dirty="0">
                <a:solidFill>
                  <a:srgbClr val="4A707F"/>
                </a:solidFill>
                <a:latin typeface="Calibri Light" pitchFamily="34" charset="0"/>
                <a:sym typeface="+mn-ea"/>
              </a:rPr>
              <a:t>多路复用的并发（</a:t>
            </a:r>
            <a:r>
              <a:rPr lang="en-US" altLang="zh-CN" sz="2000" b="1" dirty="0">
                <a:solidFill>
                  <a:srgbClr val="4A707F"/>
                </a:solidFill>
                <a:latin typeface="Calibri Light" pitchFamily="34" charset="0"/>
                <a:sym typeface="+mn-ea"/>
              </a:rPr>
              <a:t>con’t)</a:t>
            </a:r>
            <a:endParaRPr lang="en-US" altLang="zh-CN"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55980"/>
            <a:ext cx="11045825" cy="2976880"/>
          </a:xfrm>
          <a:prstGeom prst="rect">
            <a:avLst/>
          </a:prstGeom>
          <a:noFill/>
        </p:spPr>
        <p:txBody>
          <a:bodyPr wrap="square" rtlCol="0">
            <a:spAutoFit/>
          </a:bodyPr>
          <a:p>
            <a:pPr fontAlgn="auto">
              <a:lnSpc>
                <a:spcPts val="2500"/>
              </a:lnSpc>
            </a:pPr>
            <a:r>
              <a:rPr lang="zh-CN" altLang="en-US" sz="2000">
                <a:sym typeface="+mn-ea"/>
              </a:rPr>
              <a:t>这种方式有其优点和缺点，其优点在于程序员可以有更多对程序行为的控制，同时其运行在单一进程上下文中，这样信息共享就变得比较容易，而且更加高效。</a:t>
            </a:r>
            <a:endParaRPr lang="zh-CN" altLang="en-US" sz="2000">
              <a:sym typeface="+mn-ea"/>
            </a:endParaRPr>
          </a:p>
          <a:p>
            <a:pPr fontAlgn="auto">
              <a:lnSpc>
                <a:spcPts val="2500"/>
              </a:lnSpc>
            </a:pPr>
            <a:r>
              <a:rPr lang="zh-CN" altLang="en-US" sz="2000">
                <a:sym typeface="+mn-ea"/>
              </a:rPr>
              <a:t>但缺点也是很明显的</a:t>
            </a:r>
            <a:r>
              <a:rPr lang="en-US" altLang="zh-CN" sz="2000">
                <a:sym typeface="+mn-ea"/>
              </a:rPr>
              <a:t>——</a:t>
            </a:r>
            <a:r>
              <a:rPr lang="zh-CN" altLang="en-US" sz="2000">
                <a:sym typeface="+mn-ea"/>
              </a:rPr>
              <a:t>一方面是这样做编码比较复杂，另一方面是并发的粒度问题</a:t>
            </a:r>
            <a:r>
              <a:rPr lang="en-US" altLang="zh-CN" sz="2000">
                <a:sym typeface="+mn-ea"/>
              </a:rPr>
              <a:t>——</a:t>
            </a:r>
            <a:r>
              <a:rPr lang="zh-CN" altLang="en-US" sz="2000">
                <a:sym typeface="+mn-ea"/>
              </a:rPr>
              <a:t>如果我们要求一个文件描述符读完所有输入再继续下一个，那别的文件描述符可能要等很长时间；而如果我们要求每次只读一行，那么对于那些一次只发送不到一行的攻击就很脆弱（甚至不是攻击，比如我们在命令行输入却忘了按回车，那么整个服务器都会停在这），最后一个缺点是其不能很好地利用多核处理器。</a:t>
            </a:r>
            <a:endParaRPr lang="zh-CN" altLang="en-US" sz="2000">
              <a:sym typeface="+mn-ea"/>
            </a:endParaRPr>
          </a:p>
          <a:p>
            <a:pPr fontAlgn="auto">
              <a:lnSpc>
                <a:spcPts val="2500"/>
              </a:lnSpc>
            </a:pPr>
            <a:r>
              <a:rPr lang="zh-CN" altLang="en-US" sz="2000">
                <a:sym typeface="+mn-ea"/>
              </a:rPr>
              <a:t>但是如果能很好地利用这种机制的话，那么这种并发由于其高效、简单所以在很多场景很优越，因为我们不需要进行复杂的并发控制，内核也不需要大量的上下文切换。</a:t>
            </a:r>
            <a:endParaRPr lang="zh-CN" altLang="en-US" sz="20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3304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3829685" y="463550"/>
            <a:ext cx="5088255" cy="398780"/>
          </a:xfrm>
          <a:prstGeom prst="rect">
            <a:avLst/>
          </a:prstGeom>
          <a:noFill/>
        </p:spPr>
        <p:txBody>
          <a:bodyPr wrap="square" rtlCol="0">
            <a:spAutoFit/>
          </a:bodyPr>
          <a:p>
            <a:pPr algn="ctr"/>
            <a:r>
              <a:rPr lang="en-US" altLang="zh-CN" sz="2000" b="1" dirty="0">
                <a:solidFill>
                  <a:srgbClr val="4A707F"/>
                </a:solidFill>
                <a:latin typeface="Calibri Light" pitchFamily="34" charset="0"/>
                <a:sym typeface="+mn-ea"/>
              </a:rPr>
              <a:t>Point3:</a:t>
            </a:r>
            <a:r>
              <a:rPr lang="zh-CN" altLang="en-US" sz="2000" b="1" dirty="0">
                <a:solidFill>
                  <a:srgbClr val="4A707F"/>
                </a:solidFill>
                <a:latin typeface="Calibri Light" pitchFamily="34" charset="0"/>
                <a:sym typeface="+mn-ea"/>
              </a:rPr>
              <a:t>线程</a:t>
            </a:r>
            <a:endParaRPr lang="zh-CN" altLang="en-US" sz="2000" b="1" dirty="0">
              <a:solidFill>
                <a:srgbClr val="4A707F"/>
              </a:solidFill>
              <a:latin typeface="Calibri Light"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14350" y="954405"/>
            <a:ext cx="10928985" cy="5323205"/>
          </a:xfrm>
          <a:prstGeom prst="rect">
            <a:avLst/>
          </a:prstGeom>
          <a:noFill/>
        </p:spPr>
        <p:txBody>
          <a:bodyPr wrap="square" rtlCol="0">
            <a:spAutoFit/>
          </a:bodyPr>
          <a:p>
            <a:r>
              <a:rPr lang="zh-CN" altLang="en-US" sz="2000"/>
              <a:t>线程是运行在进程上下文中的逻辑流，一个进程中可以运行很多个线程。线程有自己的线程上下文，包括线程</a:t>
            </a:r>
            <a:r>
              <a:rPr lang="en-US" altLang="zh-CN" sz="2000"/>
              <a:t>ID</a:t>
            </a:r>
            <a:r>
              <a:rPr lang="zh-CN" altLang="en-US" sz="2000"/>
              <a:t>，栈、栈指针等等，但所有运行在一个进程里的线程共享该进程的整个虚拟地址空间，包括代码、数据、堆、共享库和打开的文件。</a:t>
            </a:r>
            <a:endParaRPr lang="zh-CN" altLang="en-US" sz="2000"/>
          </a:p>
          <a:p>
            <a:r>
              <a:rPr lang="zh-CN" altLang="en-US" sz="2000"/>
              <a:t>多线程与多进程在某种意义上是相似的，在一个进程开始时，其只有一个线程，称为主线程，而当主线程创建一个新的线程时，新线程称为对等线程，这两个线程之后会并发地运行。</a:t>
            </a:r>
            <a:endParaRPr lang="zh-CN" altLang="en-US" sz="2000"/>
          </a:p>
          <a:p>
            <a:r>
              <a:rPr lang="zh-CN" altLang="en-US" sz="2000"/>
              <a:t>线程的上下文切换比进程上下文切换更快，而且线程没有严格的父子关系，和一个进程相关的线程组成一个对等线程池。主线程和其他线程的区别仅在于主线程是进程中第一个运行的线程。（此处后面有讨论），对等线程的影响是，一个线程可以杀死任意对等线程，可以等待任意对等线程终止，每个对等线程都能读写相同的共享数据。</a:t>
            </a:r>
            <a:endParaRPr lang="zh-CN" altLang="en-US" sz="2000"/>
          </a:p>
          <a:p>
            <a:r>
              <a:rPr lang="en-US" altLang="zh-CN" sz="2000"/>
              <a:t>Posix</a:t>
            </a:r>
            <a:r>
              <a:rPr lang="zh-CN" altLang="en-US" sz="2000"/>
              <a:t>线程是</a:t>
            </a:r>
            <a:r>
              <a:rPr lang="en-US" altLang="zh-CN" sz="2000"/>
              <a:t>C</a:t>
            </a:r>
            <a:r>
              <a:rPr lang="zh-CN" altLang="en-US" sz="2000"/>
              <a:t>语言的一个标准接口，接口细节我们不做讨论，如果你想使用线程那么</a:t>
            </a:r>
            <a:r>
              <a:rPr lang="en-US" altLang="zh-CN" sz="2000"/>
              <a:t>C++</a:t>
            </a:r>
            <a:r>
              <a:rPr lang="zh-CN" altLang="en-US" sz="2000"/>
              <a:t>的</a:t>
            </a:r>
            <a:r>
              <a:rPr lang="en-US" altLang="zh-CN" sz="2000"/>
              <a:t>thread</a:t>
            </a:r>
            <a:r>
              <a:rPr lang="zh-CN" altLang="en-US" sz="2000"/>
              <a:t>库可能是一个更好的选择。</a:t>
            </a:r>
            <a:endParaRPr lang="zh-CN" altLang="en-US" sz="2000"/>
          </a:p>
          <a:p>
            <a:r>
              <a:rPr lang="zh-CN" altLang="en-US" sz="2000"/>
              <a:t>这里值得说明的是终止线程的方式，线程的终止方式有很多，比如线程例程（往往是一个函数）返回时线程会终止、调用</a:t>
            </a:r>
            <a:r>
              <a:rPr lang="en-US" altLang="zh-CN" sz="2000"/>
              <a:t>pthread_exit</a:t>
            </a:r>
            <a:r>
              <a:rPr lang="zh-CN" altLang="en-US" sz="2000"/>
              <a:t>函数也会终止线程（这里需要说明的是如果主线程调用</a:t>
            </a:r>
            <a:r>
              <a:rPr lang="en-US" altLang="zh-CN" sz="2000"/>
              <a:t>pthread_exit</a:t>
            </a:r>
            <a:r>
              <a:rPr lang="zh-CN" altLang="en-US" sz="2000"/>
              <a:t>，其会等待所有对等线程终止然后终止主线程和整个进程），某个对等线程调用</a:t>
            </a:r>
            <a:r>
              <a:rPr lang="en-US" altLang="zh-CN" sz="2000"/>
              <a:t>exit</a:t>
            </a:r>
            <a:r>
              <a:rPr lang="zh-CN" altLang="en-US" sz="2000"/>
              <a:t>会终止所有相关的线程以及整个进程；另一个对等线程以当前线程</a:t>
            </a:r>
            <a:r>
              <a:rPr lang="en-US" altLang="zh-CN" sz="2000"/>
              <a:t>ID</a:t>
            </a:r>
            <a:r>
              <a:rPr lang="zh-CN" altLang="en-US" sz="2000"/>
              <a:t>调用了</a:t>
            </a:r>
            <a:r>
              <a:rPr lang="en-US" altLang="zh-CN" sz="2000"/>
              <a:t>pthread_cancel</a:t>
            </a:r>
            <a:r>
              <a:rPr lang="zh-CN" altLang="en-US" sz="2000"/>
              <a:t>。此外如果不做任何显式的操作，当主线程自然结束时（即</a:t>
            </a:r>
            <a:r>
              <a:rPr lang="en-US" altLang="zh-CN" sz="2000"/>
              <a:t>main</a:t>
            </a:r>
            <a:r>
              <a:rPr lang="zh-CN" altLang="en-US" sz="2000"/>
              <a:t>函数正常返回）后会终止整个进程（类似于调用了</a:t>
            </a:r>
            <a:r>
              <a:rPr lang="en-US" altLang="zh-CN" sz="2000"/>
              <a:t>exit</a:t>
            </a:r>
            <a:r>
              <a:rPr lang="zh-CN" altLang="en-US" sz="2000"/>
              <a:t>函数），于是所有对等线程都会被终止，而在终端里会返回一个错误信息。</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182</Paragraphs>
  <Slides>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宋体</vt:lpstr>
      <vt:lpstr>Wingdings</vt:lpstr>
      <vt:lpstr>微软雅黑</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张磊的iPad</cp:lastModifiedBy>
  <cp:revision>2075</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3DD617C3C8B74426BACD1826C4B10E6C</vt:lpwstr>
  </property>
  <property fmtid="{D5CDD505-2E9C-101B-9397-08002B2CF9AE}" pid="3" name="KSOProductBuildVer">
    <vt:lpwstr>2052-11.31.0</vt:lpwstr>
  </property>
  <property fmtid="{D5CDD505-2E9C-101B-9397-08002B2CF9AE}" pid="4" name="KSOTemplateUUID">
    <vt:lpwstr>v1.0_mb_KRBdJUFbmUh6xGdB5gW5/Q==</vt:lpwstr>
  </property>
</Properties>
</file>